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830" r:id="rId1"/>
  </p:sldMasterIdLst>
  <p:notesMasterIdLst>
    <p:notesMasterId r:id="rId22"/>
  </p:notesMasterIdLst>
  <p:handoutMasterIdLst>
    <p:handoutMasterId r:id="rId23"/>
  </p:handoutMasterIdLst>
  <p:sldIdLst>
    <p:sldId id="389" r:id="rId2"/>
    <p:sldId id="391" r:id="rId3"/>
    <p:sldId id="390" r:id="rId4"/>
    <p:sldId id="415" r:id="rId5"/>
    <p:sldId id="416" r:id="rId6"/>
    <p:sldId id="403" r:id="rId7"/>
    <p:sldId id="393" r:id="rId8"/>
    <p:sldId id="409" r:id="rId9"/>
    <p:sldId id="397" r:id="rId10"/>
    <p:sldId id="400" r:id="rId11"/>
    <p:sldId id="405" r:id="rId12"/>
    <p:sldId id="399" r:id="rId13"/>
    <p:sldId id="404" r:id="rId14"/>
    <p:sldId id="413" r:id="rId15"/>
    <p:sldId id="394" r:id="rId16"/>
    <p:sldId id="406" r:id="rId17"/>
    <p:sldId id="398" r:id="rId18"/>
    <p:sldId id="417" r:id="rId19"/>
    <p:sldId id="396" r:id="rId20"/>
    <p:sldId id="407" r:id="rId21"/>
  </p:sldIdLst>
  <p:sldSz cx="9144000" cy="5143500" type="screen16x9"/>
  <p:notesSz cx="9372600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6A0A6D7-F5F3-47BC-AE8B-580450A61D30}">
          <p14:sldIdLst>
            <p14:sldId id="389"/>
            <p14:sldId id="391"/>
            <p14:sldId id="390"/>
            <p14:sldId id="415"/>
            <p14:sldId id="416"/>
            <p14:sldId id="403"/>
            <p14:sldId id="393"/>
            <p14:sldId id="409"/>
            <p14:sldId id="397"/>
            <p14:sldId id="400"/>
            <p14:sldId id="405"/>
            <p14:sldId id="399"/>
            <p14:sldId id="404"/>
            <p14:sldId id="413"/>
            <p14:sldId id="394"/>
            <p14:sldId id="406"/>
            <p14:sldId id="398"/>
            <p14:sldId id="417"/>
            <p14:sldId id="396"/>
            <p14:sldId id="40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207" userDrawn="1">
          <p15:clr>
            <a:srgbClr val="A4A3A4"/>
          </p15:clr>
        </p15:guide>
        <p15:guide id="2" pos="295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Rg st="1" end="20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0000"/>
    <a:srgbClr val="000000"/>
    <a:srgbClr val="FCD5B9"/>
    <a:srgbClr val="FFFF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4" autoAdjust="0"/>
    <p:restoredTop sz="99603" autoAdjust="0"/>
  </p:normalViewPr>
  <p:slideViewPr>
    <p:cSldViewPr>
      <p:cViewPr>
        <p:scale>
          <a:sx n="110" d="100"/>
          <a:sy n="110" d="100"/>
        </p:scale>
        <p:origin x="-464" y="-1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96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06" d="100"/>
          <a:sy n="106" d="100"/>
        </p:scale>
        <p:origin x="1806" y="108"/>
      </p:cViewPr>
      <p:guideLst>
        <p:guide orient="horz" pos="2207"/>
        <p:guide pos="295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image" Target="../media/image6.png"/><Relationship Id="rId2" Type="http://schemas.openxmlformats.org/officeDocument/2006/relationships/image" Target="../media/image7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image" Target="../media/image6.png"/><Relationship Id="rId2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D364A2-3037-B248-AD5D-1E53C5576391}" type="doc">
      <dgm:prSet loTypeId="urn:microsoft.com/office/officeart/2005/8/layout/lProcess2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F4A8633-C645-CE4F-A447-56C858075A72}">
      <dgm:prSet phldrT="[Text]"/>
      <dgm:spPr/>
      <dgm:t>
        <a:bodyPr/>
        <a:lstStyle/>
        <a:p>
          <a:r>
            <a:rPr lang="en-US" dirty="0" smtClean="0"/>
            <a:t>N-triple</a:t>
          </a:r>
          <a:endParaRPr lang="en-US" dirty="0"/>
        </a:p>
      </dgm:t>
    </dgm:pt>
    <dgm:pt modelId="{B984BDE0-402C-2345-BFEC-13C1A6CEFD7B}" type="parTrans" cxnId="{698CBC14-953C-5047-99CE-D067D7699BF5}">
      <dgm:prSet/>
      <dgm:spPr/>
      <dgm:t>
        <a:bodyPr/>
        <a:lstStyle/>
        <a:p>
          <a:endParaRPr lang="en-US"/>
        </a:p>
      </dgm:t>
    </dgm:pt>
    <dgm:pt modelId="{9B6A9269-1302-7147-815E-42B3EF03F1A9}" type="sibTrans" cxnId="{698CBC14-953C-5047-99CE-D067D7699BF5}">
      <dgm:prSet/>
      <dgm:spPr/>
      <dgm:t>
        <a:bodyPr/>
        <a:lstStyle/>
        <a:p>
          <a:endParaRPr lang="en-US"/>
        </a:p>
      </dgm:t>
    </dgm:pt>
    <dgm:pt modelId="{1259AD5E-796B-4D40-A1AA-A1055F1BC6FA}">
      <dgm:prSet custT="1"/>
      <dgm:spPr/>
      <dgm:t>
        <a:bodyPr/>
        <a:lstStyle/>
        <a:p>
          <a:r>
            <a:rPr lang="en-US" sz="2000" dirty="0" smtClean="0"/>
            <a:t>Subject -&gt;URI</a:t>
          </a:r>
          <a:endParaRPr lang="en-US" sz="2000" dirty="0"/>
        </a:p>
      </dgm:t>
    </dgm:pt>
    <dgm:pt modelId="{0C771543-B3A3-7D4C-B5B9-0D6307E47DF2}" type="parTrans" cxnId="{5B5FE01D-DC6E-444A-AE80-FBCEE9AA24E8}">
      <dgm:prSet/>
      <dgm:spPr/>
      <dgm:t>
        <a:bodyPr/>
        <a:lstStyle/>
        <a:p>
          <a:endParaRPr lang="en-US"/>
        </a:p>
      </dgm:t>
    </dgm:pt>
    <dgm:pt modelId="{83411F82-BC8B-F242-8312-2C11389DE7A3}" type="sibTrans" cxnId="{5B5FE01D-DC6E-444A-AE80-FBCEE9AA24E8}">
      <dgm:prSet/>
      <dgm:spPr/>
      <dgm:t>
        <a:bodyPr/>
        <a:lstStyle/>
        <a:p>
          <a:endParaRPr lang="en-US"/>
        </a:p>
      </dgm:t>
    </dgm:pt>
    <dgm:pt modelId="{A239A662-0DD6-B944-9716-F5FDA079EE71}">
      <dgm:prSet custT="1"/>
      <dgm:spPr/>
      <dgm:t>
        <a:bodyPr/>
        <a:lstStyle/>
        <a:p>
          <a:r>
            <a:rPr lang="en-US" sz="2000" dirty="0" smtClean="0"/>
            <a:t>Predicate -&gt;URI</a:t>
          </a:r>
          <a:endParaRPr lang="en-US" sz="2000" dirty="0"/>
        </a:p>
      </dgm:t>
    </dgm:pt>
    <dgm:pt modelId="{15D26F62-9174-984D-B48B-5669C4559CAB}" type="parTrans" cxnId="{81516418-D3F2-B64C-AE2C-9A011F2BD446}">
      <dgm:prSet/>
      <dgm:spPr/>
      <dgm:t>
        <a:bodyPr/>
        <a:lstStyle/>
        <a:p>
          <a:endParaRPr lang="en-US"/>
        </a:p>
      </dgm:t>
    </dgm:pt>
    <dgm:pt modelId="{339BB806-5117-FA46-849A-BA9BD0872169}" type="sibTrans" cxnId="{81516418-D3F2-B64C-AE2C-9A011F2BD446}">
      <dgm:prSet/>
      <dgm:spPr/>
      <dgm:t>
        <a:bodyPr/>
        <a:lstStyle/>
        <a:p>
          <a:endParaRPr lang="en-US"/>
        </a:p>
      </dgm:t>
    </dgm:pt>
    <dgm:pt modelId="{4DE7006D-2908-0944-8561-D16A24AE53D7}">
      <dgm:prSet custT="1"/>
      <dgm:spPr/>
      <dgm:t>
        <a:bodyPr/>
        <a:lstStyle/>
        <a:p>
          <a:r>
            <a:rPr lang="en-US" sz="2000" dirty="0" smtClean="0"/>
            <a:t>Object -&gt;URI or literals</a:t>
          </a:r>
          <a:endParaRPr lang="en-US" sz="2000" dirty="0"/>
        </a:p>
      </dgm:t>
    </dgm:pt>
    <dgm:pt modelId="{3F014801-0E14-4A41-9920-23963DA002F7}" type="parTrans" cxnId="{E4035042-B189-3F4E-AAEF-C24148D0D23C}">
      <dgm:prSet/>
      <dgm:spPr/>
      <dgm:t>
        <a:bodyPr/>
        <a:lstStyle/>
        <a:p>
          <a:endParaRPr lang="en-US"/>
        </a:p>
      </dgm:t>
    </dgm:pt>
    <dgm:pt modelId="{7C8B5EC5-4E02-B845-B674-2F8069030510}" type="sibTrans" cxnId="{E4035042-B189-3F4E-AAEF-C24148D0D23C}">
      <dgm:prSet/>
      <dgm:spPr/>
      <dgm:t>
        <a:bodyPr/>
        <a:lstStyle/>
        <a:p>
          <a:endParaRPr lang="en-US"/>
        </a:p>
      </dgm:t>
    </dgm:pt>
    <dgm:pt modelId="{FF66CB8F-88FE-D54E-9F3D-3581B85DE125}" type="pres">
      <dgm:prSet presAssocID="{EDD364A2-3037-B248-AD5D-1E53C5576391}" presName="theList" presStyleCnt="0">
        <dgm:presLayoutVars>
          <dgm:dir/>
          <dgm:animLvl val="lvl"/>
          <dgm:resizeHandles val="exact"/>
        </dgm:presLayoutVars>
      </dgm:prSet>
      <dgm:spPr/>
    </dgm:pt>
    <dgm:pt modelId="{066BAA8E-C34A-F342-813B-6C60EA383602}" type="pres">
      <dgm:prSet presAssocID="{DF4A8633-C645-CE4F-A447-56C858075A72}" presName="compNode" presStyleCnt="0"/>
      <dgm:spPr/>
    </dgm:pt>
    <dgm:pt modelId="{20860467-275B-D242-AF5E-093492CA9861}" type="pres">
      <dgm:prSet presAssocID="{DF4A8633-C645-CE4F-A447-56C858075A72}" presName="aNode" presStyleLbl="bgShp" presStyleIdx="0" presStyleCnt="1"/>
      <dgm:spPr/>
    </dgm:pt>
    <dgm:pt modelId="{03886475-2C86-9F47-ADF7-58B93E069252}" type="pres">
      <dgm:prSet presAssocID="{DF4A8633-C645-CE4F-A447-56C858075A72}" presName="textNode" presStyleLbl="bgShp" presStyleIdx="0" presStyleCnt="1"/>
      <dgm:spPr/>
    </dgm:pt>
    <dgm:pt modelId="{A4EB3FD0-9BDE-C14C-9080-057CB7DCE3FC}" type="pres">
      <dgm:prSet presAssocID="{DF4A8633-C645-CE4F-A447-56C858075A72}" presName="compChildNode" presStyleCnt="0"/>
      <dgm:spPr/>
    </dgm:pt>
    <dgm:pt modelId="{44004DB3-3525-D94F-9637-40923A1BE8D8}" type="pres">
      <dgm:prSet presAssocID="{DF4A8633-C645-CE4F-A447-56C858075A72}" presName="theInnerList" presStyleCnt="0"/>
      <dgm:spPr/>
    </dgm:pt>
    <dgm:pt modelId="{F22BDC8B-2889-354B-B6C3-00AC657B1B86}" type="pres">
      <dgm:prSet presAssocID="{1259AD5E-796B-4D40-A1AA-A1055F1BC6FA}" presName="childNode" presStyleLbl="node1" presStyleIdx="0" presStyleCnt="3">
        <dgm:presLayoutVars>
          <dgm:bulletEnabled val="1"/>
        </dgm:presLayoutVars>
      </dgm:prSet>
      <dgm:spPr/>
    </dgm:pt>
    <dgm:pt modelId="{6418481F-0762-2A42-A568-B46F03EA5831}" type="pres">
      <dgm:prSet presAssocID="{1259AD5E-796B-4D40-A1AA-A1055F1BC6FA}" presName="aSpace2" presStyleCnt="0"/>
      <dgm:spPr/>
    </dgm:pt>
    <dgm:pt modelId="{4894D14E-37D1-7945-B84B-A59C32746B10}" type="pres">
      <dgm:prSet presAssocID="{A239A662-0DD6-B944-9716-F5FDA079EE71}" presName="childNode" presStyleLbl="node1" presStyleIdx="1" presStyleCnt="3">
        <dgm:presLayoutVars>
          <dgm:bulletEnabled val="1"/>
        </dgm:presLayoutVars>
      </dgm:prSet>
      <dgm:spPr/>
    </dgm:pt>
    <dgm:pt modelId="{E28D3E10-466D-F045-B8BB-A9E68BCE81E1}" type="pres">
      <dgm:prSet presAssocID="{A239A662-0DD6-B944-9716-F5FDA079EE71}" presName="aSpace2" presStyleCnt="0"/>
      <dgm:spPr/>
    </dgm:pt>
    <dgm:pt modelId="{9C8E2166-2BDD-594B-B8BE-18831D5C4C7B}" type="pres">
      <dgm:prSet presAssocID="{4DE7006D-2908-0944-8561-D16A24AE53D7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73FE0EEB-B51C-F145-9E66-E8A6EEAB4C81}" type="presOf" srcId="{4DE7006D-2908-0944-8561-D16A24AE53D7}" destId="{9C8E2166-2BDD-594B-B8BE-18831D5C4C7B}" srcOrd="0" destOrd="0" presId="urn:microsoft.com/office/officeart/2005/8/layout/lProcess2"/>
    <dgm:cxn modelId="{74D7CFE6-C1AB-444E-A6BA-F6442FFA28DD}" type="presOf" srcId="{EDD364A2-3037-B248-AD5D-1E53C5576391}" destId="{FF66CB8F-88FE-D54E-9F3D-3581B85DE125}" srcOrd="0" destOrd="0" presId="urn:microsoft.com/office/officeart/2005/8/layout/lProcess2"/>
    <dgm:cxn modelId="{81516418-D3F2-B64C-AE2C-9A011F2BD446}" srcId="{DF4A8633-C645-CE4F-A447-56C858075A72}" destId="{A239A662-0DD6-B944-9716-F5FDA079EE71}" srcOrd="1" destOrd="0" parTransId="{15D26F62-9174-984D-B48B-5669C4559CAB}" sibTransId="{339BB806-5117-FA46-849A-BA9BD0872169}"/>
    <dgm:cxn modelId="{1950290A-4EDE-344D-B55B-DA201EAC1A0D}" type="presOf" srcId="{1259AD5E-796B-4D40-A1AA-A1055F1BC6FA}" destId="{F22BDC8B-2889-354B-B6C3-00AC657B1B86}" srcOrd="0" destOrd="0" presId="urn:microsoft.com/office/officeart/2005/8/layout/lProcess2"/>
    <dgm:cxn modelId="{5B5FE01D-DC6E-444A-AE80-FBCEE9AA24E8}" srcId="{DF4A8633-C645-CE4F-A447-56C858075A72}" destId="{1259AD5E-796B-4D40-A1AA-A1055F1BC6FA}" srcOrd="0" destOrd="0" parTransId="{0C771543-B3A3-7D4C-B5B9-0D6307E47DF2}" sibTransId="{83411F82-BC8B-F242-8312-2C11389DE7A3}"/>
    <dgm:cxn modelId="{ED3AA5F7-E960-EB40-B992-39C131463100}" type="presOf" srcId="{A239A662-0DD6-B944-9716-F5FDA079EE71}" destId="{4894D14E-37D1-7945-B84B-A59C32746B10}" srcOrd="0" destOrd="0" presId="urn:microsoft.com/office/officeart/2005/8/layout/lProcess2"/>
    <dgm:cxn modelId="{E4035042-B189-3F4E-AAEF-C24148D0D23C}" srcId="{DF4A8633-C645-CE4F-A447-56C858075A72}" destId="{4DE7006D-2908-0944-8561-D16A24AE53D7}" srcOrd="2" destOrd="0" parTransId="{3F014801-0E14-4A41-9920-23963DA002F7}" sibTransId="{7C8B5EC5-4E02-B845-B674-2F8069030510}"/>
    <dgm:cxn modelId="{77899656-A58A-1C46-8B93-3925B76CC124}" type="presOf" srcId="{DF4A8633-C645-CE4F-A447-56C858075A72}" destId="{20860467-275B-D242-AF5E-093492CA9861}" srcOrd="0" destOrd="0" presId="urn:microsoft.com/office/officeart/2005/8/layout/lProcess2"/>
    <dgm:cxn modelId="{698CBC14-953C-5047-99CE-D067D7699BF5}" srcId="{EDD364A2-3037-B248-AD5D-1E53C5576391}" destId="{DF4A8633-C645-CE4F-A447-56C858075A72}" srcOrd="0" destOrd="0" parTransId="{B984BDE0-402C-2345-BFEC-13C1A6CEFD7B}" sibTransId="{9B6A9269-1302-7147-815E-42B3EF03F1A9}"/>
    <dgm:cxn modelId="{B685C5A2-06F8-7244-AFB3-59AAD1FB812A}" type="presOf" srcId="{DF4A8633-C645-CE4F-A447-56C858075A72}" destId="{03886475-2C86-9F47-ADF7-58B93E069252}" srcOrd="1" destOrd="0" presId="urn:microsoft.com/office/officeart/2005/8/layout/lProcess2"/>
    <dgm:cxn modelId="{94972C24-9614-CE41-BCC0-C97B93C07D76}" type="presParOf" srcId="{FF66CB8F-88FE-D54E-9F3D-3581B85DE125}" destId="{066BAA8E-C34A-F342-813B-6C60EA383602}" srcOrd="0" destOrd="0" presId="urn:microsoft.com/office/officeart/2005/8/layout/lProcess2"/>
    <dgm:cxn modelId="{71FEDC32-7AB5-E146-8CFA-C1042239C419}" type="presParOf" srcId="{066BAA8E-C34A-F342-813B-6C60EA383602}" destId="{20860467-275B-D242-AF5E-093492CA9861}" srcOrd="0" destOrd="0" presId="urn:microsoft.com/office/officeart/2005/8/layout/lProcess2"/>
    <dgm:cxn modelId="{17DB3519-BE26-E54A-BBF9-9DC964E24AE8}" type="presParOf" srcId="{066BAA8E-C34A-F342-813B-6C60EA383602}" destId="{03886475-2C86-9F47-ADF7-58B93E069252}" srcOrd="1" destOrd="0" presId="urn:microsoft.com/office/officeart/2005/8/layout/lProcess2"/>
    <dgm:cxn modelId="{B191CBAF-0D06-344E-8460-881552975A95}" type="presParOf" srcId="{066BAA8E-C34A-F342-813B-6C60EA383602}" destId="{A4EB3FD0-9BDE-C14C-9080-057CB7DCE3FC}" srcOrd="2" destOrd="0" presId="urn:microsoft.com/office/officeart/2005/8/layout/lProcess2"/>
    <dgm:cxn modelId="{E81DB623-7D33-1F4F-A1B5-1137DB75A24A}" type="presParOf" srcId="{A4EB3FD0-9BDE-C14C-9080-057CB7DCE3FC}" destId="{44004DB3-3525-D94F-9637-40923A1BE8D8}" srcOrd="0" destOrd="0" presId="urn:microsoft.com/office/officeart/2005/8/layout/lProcess2"/>
    <dgm:cxn modelId="{976D30AF-F973-BC4F-8060-EB2C406C957E}" type="presParOf" srcId="{44004DB3-3525-D94F-9637-40923A1BE8D8}" destId="{F22BDC8B-2889-354B-B6C3-00AC657B1B86}" srcOrd="0" destOrd="0" presId="urn:microsoft.com/office/officeart/2005/8/layout/lProcess2"/>
    <dgm:cxn modelId="{30411497-0D5F-414C-A596-47B7742748D5}" type="presParOf" srcId="{44004DB3-3525-D94F-9637-40923A1BE8D8}" destId="{6418481F-0762-2A42-A568-B46F03EA5831}" srcOrd="1" destOrd="0" presId="urn:microsoft.com/office/officeart/2005/8/layout/lProcess2"/>
    <dgm:cxn modelId="{B6554CA1-CBBB-2E49-B118-EFCE8300725A}" type="presParOf" srcId="{44004DB3-3525-D94F-9637-40923A1BE8D8}" destId="{4894D14E-37D1-7945-B84B-A59C32746B10}" srcOrd="2" destOrd="0" presId="urn:microsoft.com/office/officeart/2005/8/layout/lProcess2"/>
    <dgm:cxn modelId="{E84DE6D1-6CB0-7947-8113-3A5ECBA2EC0A}" type="presParOf" srcId="{44004DB3-3525-D94F-9637-40923A1BE8D8}" destId="{E28D3E10-466D-F045-B8BB-A9E68BCE81E1}" srcOrd="3" destOrd="0" presId="urn:microsoft.com/office/officeart/2005/8/layout/lProcess2"/>
    <dgm:cxn modelId="{6530C766-4711-E74D-8FAA-543D371D63D5}" type="presParOf" srcId="{44004DB3-3525-D94F-9637-40923A1BE8D8}" destId="{9C8E2166-2BDD-594B-B8BE-18831D5C4C7B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88E53E-52A8-D741-8DB7-5BEA1552D0D2}" type="doc">
      <dgm:prSet loTypeId="urn:microsoft.com/office/officeart/2005/8/layout/radial4" loCatId="" qsTypeId="urn:microsoft.com/office/officeart/2005/8/quickstyle/simple1" qsCatId="simple" csTypeId="urn:microsoft.com/office/officeart/2005/8/colors/colorful2" csCatId="colorful" phldr="1"/>
      <dgm:spPr/>
    </dgm:pt>
    <dgm:pt modelId="{E263692D-22B5-E747-AE0B-EBB188AA335E}">
      <dgm:prSet phldrT="[Text]"/>
      <dgm:spPr/>
      <dgm:t>
        <a:bodyPr/>
        <a:lstStyle/>
        <a:p>
          <a:r>
            <a:rPr lang="en-US" dirty="0" smtClean="0"/>
            <a:t>Unique nodes from subject and object URIs</a:t>
          </a:r>
          <a:endParaRPr lang="en-US" dirty="0"/>
        </a:p>
      </dgm:t>
    </dgm:pt>
    <dgm:pt modelId="{85EDF754-0AE7-044C-9EC8-E99AD4551381}" type="parTrans" cxnId="{F934CC50-40BC-EB4D-BC10-5D04603CC8A2}">
      <dgm:prSet/>
      <dgm:spPr/>
      <dgm:t>
        <a:bodyPr/>
        <a:lstStyle/>
        <a:p>
          <a:endParaRPr lang="en-US"/>
        </a:p>
      </dgm:t>
    </dgm:pt>
    <dgm:pt modelId="{AF5E47F2-2DA4-4643-948B-40C0671C5C9F}" type="sibTrans" cxnId="{F934CC50-40BC-EB4D-BC10-5D04603CC8A2}">
      <dgm:prSet/>
      <dgm:spPr/>
      <dgm:t>
        <a:bodyPr/>
        <a:lstStyle/>
        <a:p>
          <a:endParaRPr lang="en-US"/>
        </a:p>
      </dgm:t>
    </dgm:pt>
    <dgm:pt modelId="{09A0C0E9-9F3E-544D-B10C-60411FDD0743}">
      <dgm:prSet phldrT="[Text]"/>
      <dgm:spPr/>
      <dgm:t>
        <a:bodyPr/>
        <a:lstStyle/>
        <a:p>
          <a:r>
            <a:rPr lang="en-US" dirty="0" smtClean="0"/>
            <a:t>Unique edges from predicate URIs</a:t>
          </a:r>
          <a:endParaRPr lang="en-US" dirty="0"/>
        </a:p>
      </dgm:t>
    </dgm:pt>
    <dgm:pt modelId="{40568BC4-A6D5-2940-BE67-99CB8405D831}" type="parTrans" cxnId="{0ED1C4FB-C76D-CD46-BE70-F8986082A882}">
      <dgm:prSet/>
      <dgm:spPr/>
      <dgm:t>
        <a:bodyPr/>
        <a:lstStyle/>
        <a:p>
          <a:endParaRPr lang="en-US"/>
        </a:p>
      </dgm:t>
    </dgm:pt>
    <dgm:pt modelId="{83B8BA1B-6573-A34F-A884-5EB913C2BC5F}" type="sibTrans" cxnId="{0ED1C4FB-C76D-CD46-BE70-F8986082A882}">
      <dgm:prSet/>
      <dgm:spPr/>
      <dgm:t>
        <a:bodyPr/>
        <a:lstStyle/>
        <a:p>
          <a:endParaRPr lang="en-US"/>
        </a:p>
      </dgm:t>
    </dgm:pt>
    <dgm:pt modelId="{925BD731-F3BA-A142-9CAF-E37E9B4B2407}">
      <dgm:prSet phldrT="[Text]"/>
      <dgm:spPr/>
      <dgm:t>
        <a:bodyPr/>
        <a:lstStyle/>
        <a:p>
          <a:r>
            <a:rPr lang="en-US" dirty="0" smtClean="0"/>
            <a:t>Define Type</a:t>
          </a:r>
          <a:endParaRPr lang="en-US" dirty="0"/>
        </a:p>
      </dgm:t>
    </dgm:pt>
    <dgm:pt modelId="{02CBE8AE-7EB3-E544-BFDA-B3AD1833DDB1}" type="parTrans" cxnId="{EF572F44-AABD-5940-8FC1-CD2D9EF8C5DC}">
      <dgm:prSet/>
      <dgm:spPr/>
      <dgm:t>
        <a:bodyPr/>
        <a:lstStyle/>
        <a:p>
          <a:endParaRPr lang="en-US"/>
        </a:p>
      </dgm:t>
    </dgm:pt>
    <dgm:pt modelId="{24192FAD-7272-F345-90E3-F37D75674ACB}" type="sibTrans" cxnId="{EF572F44-AABD-5940-8FC1-CD2D9EF8C5DC}">
      <dgm:prSet/>
      <dgm:spPr/>
      <dgm:t>
        <a:bodyPr/>
        <a:lstStyle/>
        <a:p>
          <a:endParaRPr lang="en-US"/>
        </a:p>
      </dgm:t>
    </dgm:pt>
    <dgm:pt modelId="{73523A2B-58F4-FD4A-9E39-B8C70487C657}">
      <dgm:prSet phldrT="[Text]"/>
      <dgm:spPr/>
      <dgm:t>
        <a:bodyPr/>
        <a:lstStyle/>
        <a:p>
          <a:r>
            <a:rPr lang="en-US" dirty="0" smtClean="0"/>
            <a:t>Set Attribute</a:t>
          </a:r>
          <a:endParaRPr lang="en-US" dirty="0"/>
        </a:p>
      </dgm:t>
    </dgm:pt>
    <dgm:pt modelId="{47E422C2-B474-9541-B974-A19332497F57}" type="parTrans" cxnId="{8F049791-12F1-A042-8C8F-B4D7F63E1CD7}">
      <dgm:prSet/>
      <dgm:spPr/>
      <dgm:t>
        <a:bodyPr/>
        <a:lstStyle/>
        <a:p>
          <a:endParaRPr lang="en-US"/>
        </a:p>
      </dgm:t>
    </dgm:pt>
    <dgm:pt modelId="{127E614F-77B2-674F-9287-5EA4D7262462}" type="sibTrans" cxnId="{8F049791-12F1-A042-8C8F-B4D7F63E1CD7}">
      <dgm:prSet/>
      <dgm:spPr/>
      <dgm:t>
        <a:bodyPr/>
        <a:lstStyle/>
        <a:p>
          <a:endParaRPr lang="en-US"/>
        </a:p>
      </dgm:t>
    </dgm:pt>
    <dgm:pt modelId="{98F3BEA8-4A58-BC4E-9B99-37E7A6AB401F}">
      <dgm:prSet phldrT="[Text]"/>
      <dgm:spPr/>
      <dgm:t>
        <a:bodyPr/>
        <a:lstStyle/>
        <a:p>
          <a:r>
            <a:rPr lang="en-US" dirty="0" smtClean="0"/>
            <a:t>Define Type</a:t>
          </a:r>
          <a:endParaRPr lang="en-US" dirty="0"/>
        </a:p>
      </dgm:t>
    </dgm:pt>
    <dgm:pt modelId="{57A69EBA-D852-4D42-B35D-BEF52225E549}" type="parTrans" cxnId="{3441DF54-5D82-9942-9BAC-8450E16DBBD5}">
      <dgm:prSet/>
      <dgm:spPr/>
      <dgm:t>
        <a:bodyPr/>
        <a:lstStyle/>
        <a:p>
          <a:endParaRPr lang="en-US"/>
        </a:p>
      </dgm:t>
    </dgm:pt>
    <dgm:pt modelId="{E0896D84-54A1-A440-8D8E-FA73EAFF0954}" type="sibTrans" cxnId="{3441DF54-5D82-9942-9BAC-8450E16DBBD5}">
      <dgm:prSet/>
      <dgm:spPr/>
      <dgm:t>
        <a:bodyPr/>
        <a:lstStyle/>
        <a:p>
          <a:endParaRPr lang="en-US"/>
        </a:p>
      </dgm:t>
    </dgm:pt>
    <dgm:pt modelId="{CFD5826E-1038-EE47-8B53-AF57BDAD623E}">
      <dgm:prSet phldrT="[Text]"/>
      <dgm:spPr/>
      <dgm:t>
        <a:bodyPr/>
        <a:lstStyle/>
        <a:p>
          <a:r>
            <a:rPr lang="en-US" dirty="0" smtClean="0"/>
            <a:t>Set Attribute</a:t>
          </a:r>
          <a:endParaRPr lang="en-US" dirty="0"/>
        </a:p>
      </dgm:t>
    </dgm:pt>
    <dgm:pt modelId="{6F217F43-76A6-CB4B-A582-E1A42608921B}" type="parTrans" cxnId="{92F983B2-2490-2C41-AE4A-5B186A587102}">
      <dgm:prSet/>
      <dgm:spPr/>
      <dgm:t>
        <a:bodyPr/>
        <a:lstStyle/>
        <a:p>
          <a:endParaRPr lang="en-US"/>
        </a:p>
      </dgm:t>
    </dgm:pt>
    <dgm:pt modelId="{05AE5E24-0061-D54B-9BE2-175D09C4396A}" type="sibTrans" cxnId="{92F983B2-2490-2C41-AE4A-5B186A587102}">
      <dgm:prSet/>
      <dgm:spPr/>
      <dgm:t>
        <a:bodyPr/>
        <a:lstStyle/>
        <a:p>
          <a:endParaRPr lang="en-US"/>
        </a:p>
      </dgm:t>
    </dgm:pt>
    <dgm:pt modelId="{21B27CEB-0C32-1F4D-B5B2-C18CA8B65124}">
      <dgm:prSet phldrT="[Text]"/>
      <dgm:spPr/>
      <dgm:t>
        <a:bodyPr/>
        <a:lstStyle/>
        <a:p>
          <a:r>
            <a:rPr lang="en-US" dirty="0" smtClean="0"/>
            <a:t>Create graph</a:t>
          </a:r>
          <a:endParaRPr lang="en-US" dirty="0"/>
        </a:p>
      </dgm:t>
    </dgm:pt>
    <dgm:pt modelId="{2F47BECD-4B89-034C-A34C-BD945304A8FC}" type="parTrans" cxnId="{DF38B1FA-68EE-9D44-9062-640CEFC78A38}">
      <dgm:prSet/>
      <dgm:spPr/>
      <dgm:t>
        <a:bodyPr/>
        <a:lstStyle/>
        <a:p>
          <a:endParaRPr lang="en-US"/>
        </a:p>
      </dgm:t>
    </dgm:pt>
    <dgm:pt modelId="{B95CF995-C900-9C43-AC8C-EFDA3E98134E}" type="sibTrans" cxnId="{DF38B1FA-68EE-9D44-9062-640CEFC78A38}">
      <dgm:prSet/>
      <dgm:spPr/>
      <dgm:t>
        <a:bodyPr/>
        <a:lstStyle/>
        <a:p>
          <a:endParaRPr lang="en-US"/>
        </a:p>
      </dgm:t>
    </dgm:pt>
    <dgm:pt modelId="{E3A5E8A9-C763-214C-9F48-5160BE871841}">
      <dgm:prSet phldrT="[Text]"/>
      <dgm:spPr/>
      <dgm:t>
        <a:bodyPr/>
        <a:lstStyle/>
        <a:p>
          <a:r>
            <a:rPr lang="en-US" dirty="0" smtClean="0"/>
            <a:t>Save “literals” as attributes</a:t>
          </a:r>
          <a:endParaRPr lang="en-US" dirty="0"/>
        </a:p>
      </dgm:t>
    </dgm:pt>
    <dgm:pt modelId="{C4B9C825-B70C-F543-A8AB-8CC0EAD01FA1}" type="parTrans" cxnId="{2E735CE3-F9A0-ED44-84D3-911F66B2090C}">
      <dgm:prSet/>
      <dgm:spPr/>
      <dgm:t>
        <a:bodyPr/>
        <a:lstStyle/>
        <a:p>
          <a:endParaRPr lang="en-US"/>
        </a:p>
      </dgm:t>
    </dgm:pt>
    <dgm:pt modelId="{EFC7E1DE-71B9-C34E-8E5D-AEA888555A8D}" type="sibTrans" cxnId="{2E735CE3-F9A0-ED44-84D3-911F66B2090C}">
      <dgm:prSet/>
      <dgm:spPr/>
      <dgm:t>
        <a:bodyPr/>
        <a:lstStyle/>
        <a:p>
          <a:endParaRPr lang="en-US"/>
        </a:p>
      </dgm:t>
    </dgm:pt>
    <dgm:pt modelId="{0713DC0C-89CC-5841-AD2E-F5CE62DD2648}" type="pres">
      <dgm:prSet presAssocID="{1988E53E-52A8-D741-8DB7-5BEA1552D0D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680E9F8-526C-694B-B4C2-33A87972C77A}" type="pres">
      <dgm:prSet presAssocID="{21B27CEB-0C32-1F4D-B5B2-C18CA8B65124}" presName="centerShape" presStyleLbl="node0" presStyleIdx="0" presStyleCnt="1"/>
      <dgm:spPr/>
      <dgm:t>
        <a:bodyPr/>
        <a:lstStyle/>
        <a:p>
          <a:endParaRPr lang="en-US"/>
        </a:p>
      </dgm:t>
    </dgm:pt>
    <dgm:pt modelId="{41E62615-8882-C24B-90D5-4CE3B42FA2B9}" type="pres">
      <dgm:prSet presAssocID="{85EDF754-0AE7-044C-9EC8-E99AD4551381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065B6795-1283-824C-AB16-80946D323383}" type="pres">
      <dgm:prSet presAssocID="{E263692D-22B5-E747-AE0B-EBB188AA335E}" presName="node" presStyleLbl="node1" presStyleIdx="0" presStyleCnt="3" custScaleX="149628" custRadScaleRad="115632" custRadScaleInc="-194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49F506-3ABF-7B4E-A69E-F8A612127FCA}" type="pres">
      <dgm:prSet presAssocID="{40568BC4-A6D5-2940-BE67-99CB8405D831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E59CC017-F4C8-1544-8919-4602DE83C915}" type="pres">
      <dgm:prSet presAssocID="{09A0C0E9-9F3E-544D-B10C-60411FDD0743}" presName="node" presStyleLbl="node1" presStyleIdx="1" presStyleCnt="3" custScaleX="1496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B26D03-6F1A-6A4A-9835-8907A04B7C73}" type="pres">
      <dgm:prSet presAssocID="{C4B9C825-B70C-F543-A8AB-8CC0EAD01FA1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7E5359B5-4F01-114B-9FAD-848537856D5D}" type="pres">
      <dgm:prSet presAssocID="{E3A5E8A9-C763-214C-9F48-5160BE871841}" presName="node" presStyleLbl="node1" presStyleIdx="2" presStyleCnt="3" custScaleX="149628" custRadScaleRad="115632" custRadScaleInc="194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572F44-AABD-5940-8FC1-CD2D9EF8C5DC}" srcId="{E263692D-22B5-E747-AE0B-EBB188AA335E}" destId="{925BD731-F3BA-A142-9CAF-E37E9B4B2407}" srcOrd="0" destOrd="0" parTransId="{02CBE8AE-7EB3-E544-BFDA-B3AD1833DDB1}" sibTransId="{24192FAD-7272-F345-90E3-F37D75674ACB}"/>
    <dgm:cxn modelId="{92F983B2-2490-2C41-AE4A-5B186A587102}" srcId="{09A0C0E9-9F3E-544D-B10C-60411FDD0743}" destId="{CFD5826E-1038-EE47-8B53-AF57BDAD623E}" srcOrd="1" destOrd="0" parTransId="{6F217F43-76A6-CB4B-A582-E1A42608921B}" sibTransId="{05AE5E24-0061-D54B-9BE2-175D09C4396A}"/>
    <dgm:cxn modelId="{8F049791-12F1-A042-8C8F-B4D7F63E1CD7}" srcId="{E263692D-22B5-E747-AE0B-EBB188AA335E}" destId="{73523A2B-58F4-FD4A-9E39-B8C70487C657}" srcOrd="1" destOrd="0" parTransId="{47E422C2-B474-9541-B974-A19332497F57}" sibTransId="{127E614F-77B2-674F-9287-5EA4D7262462}"/>
    <dgm:cxn modelId="{2E735CE3-F9A0-ED44-84D3-911F66B2090C}" srcId="{21B27CEB-0C32-1F4D-B5B2-C18CA8B65124}" destId="{E3A5E8A9-C763-214C-9F48-5160BE871841}" srcOrd="2" destOrd="0" parTransId="{C4B9C825-B70C-F543-A8AB-8CC0EAD01FA1}" sibTransId="{EFC7E1DE-71B9-C34E-8E5D-AEA888555A8D}"/>
    <dgm:cxn modelId="{0838D86F-406D-E14A-9B14-3DFB56CC764A}" type="presOf" srcId="{98F3BEA8-4A58-BC4E-9B99-37E7A6AB401F}" destId="{E59CC017-F4C8-1544-8919-4602DE83C915}" srcOrd="0" destOrd="1" presId="urn:microsoft.com/office/officeart/2005/8/layout/radial4"/>
    <dgm:cxn modelId="{DF38B1FA-68EE-9D44-9062-640CEFC78A38}" srcId="{1988E53E-52A8-D741-8DB7-5BEA1552D0D2}" destId="{21B27CEB-0C32-1F4D-B5B2-C18CA8B65124}" srcOrd="0" destOrd="0" parTransId="{2F47BECD-4B89-034C-A34C-BD945304A8FC}" sibTransId="{B95CF995-C900-9C43-AC8C-EFDA3E98134E}"/>
    <dgm:cxn modelId="{9DA7BA9C-831B-F84D-A114-5AA0D6AD42D6}" type="presOf" srcId="{E3A5E8A9-C763-214C-9F48-5160BE871841}" destId="{7E5359B5-4F01-114B-9FAD-848537856D5D}" srcOrd="0" destOrd="0" presId="urn:microsoft.com/office/officeart/2005/8/layout/radial4"/>
    <dgm:cxn modelId="{FE9D9655-2A99-1842-A404-3253759EFFF0}" type="presOf" srcId="{21B27CEB-0C32-1F4D-B5B2-C18CA8B65124}" destId="{D680E9F8-526C-694B-B4C2-33A87972C77A}" srcOrd="0" destOrd="0" presId="urn:microsoft.com/office/officeart/2005/8/layout/radial4"/>
    <dgm:cxn modelId="{A15F91B7-BF2E-A646-A8D9-EDF9AB21D1BE}" type="presOf" srcId="{925BD731-F3BA-A142-9CAF-E37E9B4B2407}" destId="{065B6795-1283-824C-AB16-80946D323383}" srcOrd="0" destOrd="1" presId="urn:microsoft.com/office/officeart/2005/8/layout/radial4"/>
    <dgm:cxn modelId="{83DD344A-614F-A84F-9758-02A12E9BF72E}" type="presOf" srcId="{40568BC4-A6D5-2940-BE67-99CB8405D831}" destId="{6D49F506-3ABF-7B4E-A69E-F8A612127FCA}" srcOrd="0" destOrd="0" presId="urn:microsoft.com/office/officeart/2005/8/layout/radial4"/>
    <dgm:cxn modelId="{35095AF6-E896-FF48-969E-ED11EBD4C584}" type="presOf" srcId="{C4B9C825-B70C-F543-A8AB-8CC0EAD01FA1}" destId="{00B26D03-6F1A-6A4A-9835-8907A04B7C73}" srcOrd="0" destOrd="0" presId="urn:microsoft.com/office/officeart/2005/8/layout/radial4"/>
    <dgm:cxn modelId="{69EBA276-04D0-AD40-AD4B-7C95281DDDB6}" type="presOf" srcId="{CFD5826E-1038-EE47-8B53-AF57BDAD623E}" destId="{E59CC017-F4C8-1544-8919-4602DE83C915}" srcOrd="0" destOrd="2" presId="urn:microsoft.com/office/officeart/2005/8/layout/radial4"/>
    <dgm:cxn modelId="{0ED1C4FB-C76D-CD46-BE70-F8986082A882}" srcId="{21B27CEB-0C32-1F4D-B5B2-C18CA8B65124}" destId="{09A0C0E9-9F3E-544D-B10C-60411FDD0743}" srcOrd="1" destOrd="0" parTransId="{40568BC4-A6D5-2940-BE67-99CB8405D831}" sibTransId="{83B8BA1B-6573-A34F-A884-5EB913C2BC5F}"/>
    <dgm:cxn modelId="{46AD103B-C6A5-F147-8AD4-39EC5C621DDB}" type="presOf" srcId="{85EDF754-0AE7-044C-9EC8-E99AD4551381}" destId="{41E62615-8882-C24B-90D5-4CE3B42FA2B9}" srcOrd="0" destOrd="0" presId="urn:microsoft.com/office/officeart/2005/8/layout/radial4"/>
    <dgm:cxn modelId="{B946B88B-6F2B-F542-9F23-F1BB0032FE4E}" type="presOf" srcId="{09A0C0E9-9F3E-544D-B10C-60411FDD0743}" destId="{E59CC017-F4C8-1544-8919-4602DE83C915}" srcOrd="0" destOrd="0" presId="urn:microsoft.com/office/officeart/2005/8/layout/radial4"/>
    <dgm:cxn modelId="{4D0CEC2B-8C28-9541-85AB-C1B4E2C09676}" type="presOf" srcId="{1988E53E-52A8-D741-8DB7-5BEA1552D0D2}" destId="{0713DC0C-89CC-5841-AD2E-F5CE62DD2648}" srcOrd="0" destOrd="0" presId="urn:microsoft.com/office/officeart/2005/8/layout/radial4"/>
    <dgm:cxn modelId="{EAD95302-48CA-DF48-B624-713F20C38598}" type="presOf" srcId="{73523A2B-58F4-FD4A-9E39-B8C70487C657}" destId="{065B6795-1283-824C-AB16-80946D323383}" srcOrd="0" destOrd="2" presId="urn:microsoft.com/office/officeart/2005/8/layout/radial4"/>
    <dgm:cxn modelId="{F934CC50-40BC-EB4D-BC10-5D04603CC8A2}" srcId="{21B27CEB-0C32-1F4D-B5B2-C18CA8B65124}" destId="{E263692D-22B5-E747-AE0B-EBB188AA335E}" srcOrd="0" destOrd="0" parTransId="{85EDF754-0AE7-044C-9EC8-E99AD4551381}" sibTransId="{AF5E47F2-2DA4-4643-948B-40C0671C5C9F}"/>
    <dgm:cxn modelId="{65B64429-9060-E84E-B268-59020736A692}" type="presOf" srcId="{E263692D-22B5-E747-AE0B-EBB188AA335E}" destId="{065B6795-1283-824C-AB16-80946D323383}" srcOrd="0" destOrd="0" presId="urn:microsoft.com/office/officeart/2005/8/layout/radial4"/>
    <dgm:cxn modelId="{3441DF54-5D82-9942-9BAC-8450E16DBBD5}" srcId="{09A0C0E9-9F3E-544D-B10C-60411FDD0743}" destId="{98F3BEA8-4A58-BC4E-9B99-37E7A6AB401F}" srcOrd="0" destOrd="0" parTransId="{57A69EBA-D852-4D42-B35D-BEF52225E549}" sibTransId="{E0896D84-54A1-A440-8D8E-FA73EAFF0954}"/>
    <dgm:cxn modelId="{77CBB046-241D-DE42-AD86-5FA53392D674}" type="presParOf" srcId="{0713DC0C-89CC-5841-AD2E-F5CE62DD2648}" destId="{D680E9F8-526C-694B-B4C2-33A87972C77A}" srcOrd="0" destOrd="0" presId="urn:microsoft.com/office/officeart/2005/8/layout/radial4"/>
    <dgm:cxn modelId="{DC0CA451-6D56-4B4B-BB83-2DBCA3022181}" type="presParOf" srcId="{0713DC0C-89CC-5841-AD2E-F5CE62DD2648}" destId="{41E62615-8882-C24B-90D5-4CE3B42FA2B9}" srcOrd="1" destOrd="0" presId="urn:microsoft.com/office/officeart/2005/8/layout/radial4"/>
    <dgm:cxn modelId="{769D5706-5432-DC41-8284-B5C6322D66AE}" type="presParOf" srcId="{0713DC0C-89CC-5841-AD2E-F5CE62DD2648}" destId="{065B6795-1283-824C-AB16-80946D323383}" srcOrd="2" destOrd="0" presId="urn:microsoft.com/office/officeart/2005/8/layout/radial4"/>
    <dgm:cxn modelId="{F287CA9E-ADED-6E46-B198-410A694A28BF}" type="presParOf" srcId="{0713DC0C-89CC-5841-AD2E-F5CE62DD2648}" destId="{6D49F506-3ABF-7B4E-A69E-F8A612127FCA}" srcOrd="3" destOrd="0" presId="urn:microsoft.com/office/officeart/2005/8/layout/radial4"/>
    <dgm:cxn modelId="{80DD0285-A2A7-EE4D-9259-2B5818AC4BA4}" type="presParOf" srcId="{0713DC0C-89CC-5841-AD2E-F5CE62DD2648}" destId="{E59CC017-F4C8-1544-8919-4602DE83C915}" srcOrd="4" destOrd="0" presId="urn:microsoft.com/office/officeart/2005/8/layout/radial4"/>
    <dgm:cxn modelId="{4F257B4B-5B22-5048-AA51-04AAD1748138}" type="presParOf" srcId="{0713DC0C-89CC-5841-AD2E-F5CE62DD2648}" destId="{00B26D03-6F1A-6A4A-9835-8907A04B7C73}" srcOrd="5" destOrd="0" presId="urn:microsoft.com/office/officeart/2005/8/layout/radial4"/>
    <dgm:cxn modelId="{5CD01598-D611-D943-B723-53F944B0C96B}" type="presParOf" srcId="{0713DC0C-89CC-5841-AD2E-F5CE62DD2648}" destId="{7E5359B5-4F01-114B-9FAD-848537856D5D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2E73AE-B00C-244A-9208-5E568546980B}" type="doc">
      <dgm:prSet loTypeId="urn:microsoft.com/office/officeart/2005/8/layout/hierarchy3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11EE9D1-7451-5C42-B99A-21BD680F5CF9}">
      <dgm:prSet phldrT="[Text]"/>
      <dgm:spPr/>
      <dgm:t>
        <a:bodyPr/>
        <a:lstStyle/>
        <a:p>
          <a:pPr rtl="0"/>
          <a:r>
            <a:rPr lang="en-US" dirty="0" smtClean="0"/>
            <a:t>Network Characteristics</a:t>
          </a:r>
          <a:endParaRPr lang="en-US" dirty="0"/>
        </a:p>
      </dgm:t>
    </dgm:pt>
    <dgm:pt modelId="{CB63D7BD-BFB9-AC45-A0B7-822FA5DAF485}" type="parTrans" cxnId="{66E1AE60-D8D8-7D43-B42E-A2CC66CFC343}">
      <dgm:prSet/>
      <dgm:spPr/>
      <dgm:t>
        <a:bodyPr/>
        <a:lstStyle/>
        <a:p>
          <a:endParaRPr lang="en-US"/>
        </a:p>
      </dgm:t>
    </dgm:pt>
    <dgm:pt modelId="{603CA02F-D70E-9943-A9B5-11EA6278705A}" type="sibTrans" cxnId="{66E1AE60-D8D8-7D43-B42E-A2CC66CFC343}">
      <dgm:prSet/>
      <dgm:spPr/>
      <dgm:t>
        <a:bodyPr/>
        <a:lstStyle/>
        <a:p>
          <a:endParaRPr lang="en-US"/>
        </a:p>
      </dgm:t>
    </dgm:pt>
    <dgm:pt modelId="{5BA66B38-D590-9B42-8508-519111BFD1B7}">
      <dgm:prSet/>
      <dgm:spPr/>
      <dgm:t>
        <a:bodyPr/>
        <a:lstStyle/>
        <a:p>
          <a:pPr rtl="0"/>
          <a:r>
            <a:rPr lang="en-US" smtClean="0"/>
            <a:t>Connected Components</a:t>
          </a:r>
          <a:endParaRPr lang="en-US"/>
        </a:p>
      </dgm:t>
    </dgm:pt>
    <dgm:pt modelId="{0C37985E-D227-5E4A-8431-5089CB0FD163}" type="parTrans" cxnId="{3DE4AC7C-8958-4B44-925D-493D4017BD63}">
      <dgm:prSet/>
      <dgm:spPr/>
      <dgm:t>
        <a:bodyPr/>
        <a:lstStyle/>
        <a:p>
          <a:endParaRPr lang="en-US"/>
        </a:p>
      </dgm:t>
    </dgm:pt>
    <dgm:pt modelId="{82644530-A024-7E45-B4B4-103616632424}" type="sibTrans" cxnId="{3DE4AC7C-8958-4B44-925D-493D4017BD63}">
      <dgm:prSet/>
      <dgm:spPr/>
      <dgm:t>
        <a:bodyPr/>
        <a:lstStyle/>
        <a:p>
          <a:endParaRPr lang="en-US"/>
        </a:p>
      </dgm:t>
    </dgm:pt>
    <dgm:pt modelId="{E3DC2AF1-AA06-FA41-9D1D-91BED7C0F6A2}">
      <dgm:prSet/>
      <dgm:spPr/>
      <dgm:t>
        <a:bodyPr/>
        <a:lstStyle/>
        <a:p>
          <a:pPr rtl="0"/>
          <a:r>
            <a:rPr lang="en-US" dirty="0" smtClean="0"/>
            <a:t>Network Diameter</a:t>
          </a:r>
          <a:endParaRPr lang="en-US" dirty="0"/>
        </a:p>
      </dgm:t>
    </dgm:pt>
    <dgm:pt modelId="{1C1CE6B7-7481-1340-B9F2-8FFCD4CF1886}" type="parTrans" cxnId="{1E39BA9F-7971-4B43-8B4D-94DCA02235F2}">
      <dgm:prSet/>
      <dgm:spPr/>
      <dgm:t>
        <a:bodyPr/>
        <a:lstStyle/>
        <a:p>
          <a:endParaRPr lang="en-US"/>
        </a:p>
      </dgm:t>
    </dgm:pt>
    <dgm:pt modelId="{32324EBF-F723-0049-B821-028E4143991B}" type="sibTrans" cxnId="{1E39BA9F-7971-4B43-8B4D-94DCA02235F2}">
      <dgm:prSet/>
      <dgm:spPr/>
      <dgm:t>
        <a:bodyPr/>
        <a:lstStyle/>
        <a:p>
          <a:endParaRPr lang="en-US"/>
        </a:p>
      </dgm:t>
    </dgm:pt>
    <dgm:pt modelId="{E82E4018-5906-384C-AB14-AA421F95EEE0}">
      <dgm:prSet/>
      <dgm:spPr/>
      <dgm:t>
        <a:bodyPr/>
        <a:lstStyle/>
        <a:p>
          <a:pPr rtl="0"/>
          <a:r>
            <a:rPr lang="en-US" smtClean="0"/>
            <a:t>Node Importance</a:t>
          </a:r>
          <a:endParaRPr lang="en-US"/>
        </a:p>
      </dgm:t>
    </dgm:pt>
    <dgm:pt modelId="{D3D60F2F-DE13-BA4C-94E8-7E743D535687}" type="parTrans" cxnId="{5ECBEF38-537B-DB45-94A4-3E5CEBF90301}">
      <dgm:prSet/>
      <dgm:spPr/>
      <dgm:t>
        <a:bodyPr/>
        <a:lstStyle/>
        <a:p>
          <a:endParaRPr lang="en-US"/>
        </a:p>
      </dgm:t>
    </dgm:pt>
    <dgm:pt modelId="{8D2B78E2-E25D-EA45-AD42-49A2FFCEB957}" type="sibTrans" cxnId="{5ECBEF38-537B-DB45-94A4-3E5CEBF90301}">
      <dgm:prSet/>
      <dgm:spPr/>
      <dgm:t>
        <a:bodyPr/>
        <a:lstStyle/>
        <a:p>
          <a:endParaRPr lang="en-US"/>
        </a:p>
      </dgm:t>
    </dgm:pt>
    <dgm:pt modelId="{8D056163-D8CA-9844-92F0-9FA18571F2BD}">
      <dgm:prSet/>
      <dgm:spPr/>
      <dgm:t>
        <a:bodyPr/>
        <a:lstStyle/>
        <a:p>
          <a:pPr rtl="0"/>
          <a:r>
            <a:rPr lang="en-US" smtClean="0"/>
            <a:t>Degree Centrality</a:t>
          </a:r>
          <a:endParaRPr lang="en-US"/>
        </a:p>
      </dgm:t>
    </dgm:pt>
    <dgm:pt modelId="{FD2E0A8E-87DD-3140-A140-3E41E0B782CE}" type="parTrans" cxnId="{BC30CAC8-88E0-CE40-BE76-2D1D9A83E97F}">
      <dgm:prSet/>
      <dgm:spPr/>
      <dgm:t>
        <a:bodyPr/>
        <a:lstStyle/>
        <a:p>
          <a:endParaRPr lang="en-US"/>
        </a:p>
      </dgm:t>
    </dgm:pt>
    <dgm:pt modelId="{AFDF1831-7A70-824E-90DA-1AB60AE41E3D}" type="sibTrans" cxnId="{BC30CAC8-88E0-CE40-BE76-2D1D9A83E97F}">
      <dgm:prSet/>
      <dgm:spPr/>
      <dgm:t>
        <a:bodyPr/>
        <a:lstStyle/>
        <a:p>
          <a:endParaRPr lang="en-US"/>
        </a:p>
      </dgm:t>
    </dgm:pt>
    <dgm:pt modelId="{44199A62-D67B-0E45-A29F-BF5DFFC84CE2}">
      <dgm:prSet/>
      <dgm:spPr/>
      <dgm:t>
        <a:bodyPr/>
        <a:lstStyle/>
        <a:p>
          <a:pPr rtl="0"/>
          <a:r>
            <a:rPr lang="en-US" dirty="0" smtClean="0"/>
            <a:t>PageRank</a:t>
          </a:r>
          <a:endParaRPr lang="en-US" dirty="0"/>
        </a:p>
      </dgm:t>
    </dgm:pt>
    <dgm:pt modelId="{22A03C43-9D46-F241-A21E-9C83189A1660}" type="parTrans" cxnId="{270407E3-1962-A44F-BC91-1781D4CDD5F8}">
      <dgm:prSet/>
      <dgm:spPr/>
      <dgm:t>
        <a:bodyPr/>
        <a:lstStyle/>
        <a:p>
          <a:endParaRPr lang="en-US"/>
        </a:p>
      </dgm:t>
    </dgm:pt>
    <dgm:pt modelId="{F6B8F7F4-F8D1-3C48-A4D0-C3DA4873835D}" type="sibTrans" cxnId="{270407E3-1962-A44F-BC91-1781D4CDD5F8}">
      <dgm:prSet/>
      <dgm:spPr/>
      <dgm:t>
        <a:bodyPr/>
        <a:lstStyle/>
        <a:p>
          <a:endParaRPr lang="en-US"/>
        </a:p>
      </dgm:t>
    </dgm:pt>
    <dgm:pt modelId="{5AFE3B94-A82E-B24E-A5DB-AF91692964AF}" type="pres">
      <dgm:prSet presAssocID="{3D2E73AE-B00C-244A-9208-5E568546980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24E33F3-34D6-8F4B-99F4-4087FB7897CB}" type="pres">
      <dgm:prSet presAssocID="{411EE9D1-7451-5C42-B99A-21BD680F5CF9}" presName="root" presStyleCnt="0"/>
      <dgm:spPr/>
      <dgm:t>
        <a:bodyPr/>
        <a:lstStyle/>
        <a:p>
          <a:endParaRPr lang="en-US"/>
        </a:p>
      </dgm:t>
    </dgm:pt>
    <dgm:pt modelId="{2D8AD223-3C2F-8944-8F7B-23C433F6109A}" type="pres">
      <dgm:prSet presAssocID="{411EE9D1-7451-5C42-B99A-21BD680F5CF9}" presName="rootComposite" presStyleCnt="0"/>
      <dgm:spPr/>
      <dgm:t>
        <a:bodyPr/>
        <a:lstStyle/>
        <a:p>
          <a:endParaRPr lang="en-US"/>
        </a:p>
      </dgm:t>
    </dgm:pt>
    <dgm:pt modelId="{5F7A4AC9-B34C-E148-AD60-D67282B3F00B}" type="pres">
      <dgm:prSet presAssocID="{411EE9D1-7451-5C42-B99A-21BD680F5CF9}" presName="rootText" presStyleLbl="node1" presStyleIdx="0" presStyleCnt="2"/>
      <dgm:spPr/>
      <dgm:t>
        <a:bodyPr/>
        <a:lstStyle/>
        <a:p>
          <a:endParaRPr lang="en-US"/>
        </a:p>
      </dgm:t>
    </dgm:pt>
    <dgm:pt modelId="{70E16D9C-8BD8-D047-9C66-FDCDB584F0FF}" type="pres">
      <dgm:prSet presAssocID="{411EE9D1-7451-5C42-B99A-21BD680F5CF9}" presName="rootConnector" presStyleLbl="node1" presStyleIdx="0" presStyleCnt="2"/>
      <dgm:spPr/>
      <dgm:t>
        <a:bodyPr/>
        <a:lstStyle/>
        <a:p>
          <a:endParaRPr lang="en-US"/>
        </a:p>
      </dgm:t>
    </dgm:pt>
    <dgm:pt modelId="{1522339D-0AAB-4D4D-9736-4ED05E9FDE51}" type="pres">
      <dgm:prSet presAssocID="{411EE9D1-7451-5C42-B99A-21BD680F5CF9}" presName="childShape" presStyleCnt="0"/>
      <dgm:spPr/>
      <dgm:t>
        <a:bodyPr/>
        <a:lstStyle/>
        <a:p>
          <a:endParaRPr lang="en-US"/>
        </a:p>
      </dgm:t>
    </dgm:pt>
    <dgm:pt modelId="{4E2A7E54-C24D-7948-AF72-4FCBD1E93890}" type="pres">
      <dgm:prSet presAssocID="{0C37985E-D227-5E4A-8431-5089CB0FD163}" presName="Name13" presStyleLbl="parChTrans1D2" presStyleIdx="0" presStyleCnt="4"/>
      <dgm:spPr/>
      <dgm:t>
        <a:bodyPr/>
        <a:lstStyle/>
        <a:p>
          <a:endParaRPr lang="en-US"/>
        </a:p>
      </dgm:t>
    </dgm:pt>
    <dgm:pt modelId="{5E541BB9-07ED-E74E-B8D1-D5C828A33E11}" type="pres">
      <dgm:prSet presAssocID="{5BA66B38-D590-9B42-8508-519111BFD1B7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9C9355-A071-1442-A48D-24BCD06491EA}" type="pres">
      <dgm:prSet presAssocID="{1C1CE6B7-7481-1340-B9F2-8FFCD4CF1886}" presName="Name13" presStyleLbl="parChTrans1D2" presStyleIdx="1" presStyleCnt="4"/>
      <dgm:spPr/>
      <dgm:t>
        <a:bodyPr/>
        <a:lstStyle/>
        <a:p>
          <a:endParaRPr lang="en-US"/>
        </a:p>
      </dgm:t>
    </dgm:pt>
    <dgm:pt modelId="{31727DD0-5C22-1C4C-B0BD-386772F7CB41}" type="pres">
      <dgm:prSet presAssocID="{E3DC2AF1-AA06-FA41-9D1D-91BED7C0F6A2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8B2979-46DC-0A4F-BD9F-B14C0A2A6664}" type="pres">
      <dgm:prSet presAssocID="{E82E4018-5906-384C-AB14-AA421F95EEE0}" presName="root" presStyleCnt="0"/>
      <dgm:spPr/>
      <dgm:t>
        <a:bodyPr/>
        <a:lstStyle/>
        <a:p>
          <a:endParaRPr lang="en-US"/>
        </a:p>
      </dgm:t>
    </dgm:pt>
    <dgm:pt modelId="{17D34A49-2F70-4C4B-A3F4-F97BB853B794}" type="pres">
      <dgm:prSet presAssocID="{E82E4018-5906-384C-AB14-AA421F95EEE0}" presName="rootComposite" presStyleCnt="0"/>
      <dgm:spPr/>
      <dgm:t>
        <a:bodyPr/>
        <a:lstStyle/>
        <a:p>
          <a:endParaRPr lang="en-US"/>
        </a:p>
      </dgm:t>
    </dgm:pt>
    <dgm:pt modelId="{0683D4DD-0660-3345-9CBC-66C1969EB852}" type="pres">
      <dgm:prSet presAssocID="{E82E4018-5906-384C-AB14-AA421F95EEE0}" presName="rootText" presStyleLbl="node1" presStyleIdx="1" presStyleCnt="2"/>
      <dgm:spPr/>
      <dgm:t>
        <a:bodyPr/>
        <a:lstStyle/>
        <a:p>
          <a:endParaRPr lang="en-US"/>
        </a:p>
      </dgm:t>
    </dgm:pt>
    <dgm:pt modelId="{468EB196-37B7-B148-8BF9-24EBDCEFFF71}" type="pres">
      <dgm:prSet presAssocID="{E82E4018-5906-384C-AB14-AA421F95EEE0}" presName="rootConnector" presStyleLbl="node1" presStyleIdx="1" presStyleCnt="2"/>
      <dgm:spPr/>
      <dgm:t>
        <a:bodyPr/>
        <a:lstStyle/>
        <a:p>
          <a:endParaRPr lang="en-US"/>
        </a:p>
      </dgm:t>
    </dgm:pt>
    <dgm:pt modelId="{18EFFBA3-FD43-FA40-8B86-CACAE51EAC6C}" type="pres">
      <dgm:prSet presAssocID="{E82E4018-5906-384C-AB14-AA421F95EEE0}" presName="childShape" presStyleCnt="0"/>
      <dgm:spPr/>
      <dgm:t>
        <a:bodyPr/>
        <a:lstStyle/>
        <a:p>
          <a:endParaRPr lang="en-US"/>
        </a:p>
      </dgm:t>
    </dgm:pt>
    <dgm:pt modelId="{A11B8777-10E5-A747-ACF1-6B931B7DC384}" type="pres">
      <dgm:prSet presAssocID="{FD2E0A8E-87DD-3140-A140-3E41E0B782CE}" presName="Name13" presStyleLbl="parChTrans1D2" presStyleIdx="2" presStyleCnt="4"/>
      <dgm:spPr/>
      <dgm:t>
        <a:bodyPr/>
        <a:lstStyle/>
        <a:p>
          <a:endParaRPr lang="en-US"/>
        </a:p>
      </dgm:t>
    </dgm:pt>
    <dgm:pt modelId="{7AB7534B-BD3B-0D4E-9BE7-B60C9413281A}" type="pres">
      <dgm:prSet presAssocID="{8D056163-D8CA-9844-92F0-9FA18571F2BD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4C42C8-0F26-584C-A25A-F3D3B16EDA33}" type="pres">
      <dgm:prSet presAssocID="{22A03C43-9D46-F241-A21E-9C83189A1660}" presName="Name13" presStyleLbl="parChTrans1D2" presStyleIdx="3" presStyleCnt="4"/>
      <dgm:spPr/>
      <dgm:t>
        <a:bodyPr/>
        <a:lstStyle/>
        <a:p>
          <a:endParaRPr lang="en-US"/>
        </a:p>
      </dgm:t>
    </dgm:pt>
    <dgm:pt modelId="{63557F2E-ADD7-7044-876F-C520DD107006}" type="pres">
      <dgm:prSet presAssocID="{44199A62-D67B-0E45-A29F-BF5DFFC84CE2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CBEF38-537B-DB45-94A4-3E5CEBF90301}" srcId="{3D2E73AE-B00C-244A-9208-5E568546980B}" destId="{E82E4018-5906-384C-AB14-AA421F95EEE0}" srcOrd="1" destOrd="0" parTransId="{D3D60F2F-DE13-BA4C-94E8-7E743D535687}" sibTransId="{8D2B78E2-E25D-EA45-AD42-49A2FFCEB957}"/>
    <dgm:cxn modelId="{B8813B86-E885-5045-85C8-3A04D80E6F3F}" type="presOf" srcId="{22A03C43-9D46-F241-A21E-9C83189A1660}" destId="{054C42C8-0F26-584C-A25A-F3D3B16EDA33}" srcOrd="0" destOrd="0" presId="urn:microsoft.com/office/officeart/2005/8/layout/hierarchy3"/>
    <dgm:cxn modelId="{9C13941D-1C91-F64A-B718-E05D9E489FF1}" type="presOf" srcId="{E82E4018-5906-384C-AB14-AA421F95EEE0}" destId="{0683D4DD-0660-3345-9CBC-66C1969EB852}" srcOrd="0" destOrd="0" presId="urn:microsoft.com/office/officeart/2005/8/layout/hierarchy3"/>
    <dgm:cxn modelId="{4F400988-0637-BB46-B756-ECEEF38750B2}" type="presOf" srcId="{3D2E73AE-B00C-244A-9208-5E568546980B}" destId="{5AFE3B94-A82E-B24E-A5DB-AF91692964AF}" srcOrd="0" destOrd="0" presId="urn:microsoft.com/office/officeart/2005/8/layout/hierarchy3"/>
    <dgm:cxn modelId="{731F4941-658B-E345-904C-A3BB89402A23}" type="presOf" srcId="{411EE9D1-7451-5C42-B99A-21BD680F5CF9}" destId="{70E16D9C-8BD8-D047-9C66-FDCDB584F0FF}" srcOrd="1" destOrd="0" presId="urn:microsoft.com/office/officeart/2005/8/layout/hierarchy3"/>
    <dgm:cxn modelId="{3DE4AC7C-8958-4B44-925D-493D4017BD63}" srcId="{411EE9D1-7451-5C42-B99A-21BD680F5CF9}" destId="{5BA66B38-D590-9B42-8508-519111BFD1B7}" srcOrd="0" destOrd="0" parTransId="{0C37985E-D227-5E4A-8431-5089CB0FD163}" sibTransId="{82644530-A024-7E45-B4B4-103616632424}"/>
    <dgm:cxn modelId="{605792F4-6617-344C-A15B-0F1597F62BA4}" type="presOf" srcId="{E3DC2AF1-AA06-FA41-9D1D-91BED7C0F6A2}" destId="{31727DD0-5C22-1C4C-B0BD-386772F7CB41}" srcOrd="0" destOrd="0" presId="urn:microsoft.com/office/officeart/2005/8/layout/hierarchy3"/>
    <dgm:cxn modelId="{7D21A087-A428-6A4A-B60A-771CF5D5BB80}" type="presOf" srcId="{8D056163-D8CA-9844-92F0-9FA18571F2BD}" destId="{7AB7534B-BD3B-0D4E-9BE7-B60C9413281A}" srcOrd="0" destOrd="0" presId="urn:microsoft.com/office/officeart/2005/8/layout/hierarchy3"/>
    <dgm:cxn modelId="{CFC491D9-233B-0A4B-8491-7ACB85DBC602}" type="presOf" srcId="{44199A62-D67B-0E45-A29F-BF5DFFC84CE2}" destId="{63557F2E-ADD7-7044-876F-C520DD107006}" srcOrd="0" destOrd="0" presId="urn:microsoft.com/office/officeart/2005/8/layout/hierarchy3"/>
    <dgm:cxn modelId="{270407E3-1962-A44F-BC91-1781D4CDD5F8}" srcId="{E82E4018-5906-384C-AB14-AA421F95EEE0}" destId="{44199A62-D67B-0E45-A29F-BF5DFFC84CE2}" srcOrd="1" destOrd="0" parTransId="{22A03C43-9D46-F241-A21E-9C83189A1660}" sibTransId="{F6B8F7F4-F8D1-3C48-A4D0-C3DA4873835D}"/>
    <dgm:cxn modelId="{6124DC4D-359B-CB4F-A0A0-828860FB5065}" type="presOf" srcId="{5BA66B38-D590-9B42-8508-519111BFD1B7}" destId="{5E541BB9-07ED-E74E-B8D1-D5C828A33E11}" srcOrd="0" destOrd="0" presId="urn:microsoft.com/office/officeart/2005/8/layout/hierarchy3"/>
    <dgm:cxn modelId="{DE7C53EC-5393-D349-8B8E-133517B21A26}" type="presOf" srcId="{1C1CE6B7-7481-1340-B9F2-8FFCD4CF1886}" destId="{6F9C9355-A071-1442-A48D-24BCD06491EA}" srcOrd="0" destOrd="0" presId="urn:microsoft.com/office/officeart/2005/8/layout/hierarchy3"/>
    <dgm:cxn modelId="{66E1AE60-D8D8-7D43-B42E-A2CC66CFC343}" srcId="{3D2E73AE-B00C-244A-9208-5E568546980B}" destId="{411EE9D1-7451-5C42-B99A-21BD680F5CF9}" srcOrd="0" destOrd="0" parTransId="{CB63D7BD-BFB9-AC45-A0B7-822FA5DAF485}" sibTransId="{603CA02F-D70E-9943-A9B5-11EA6278705A}"/>
    <dgm:cxn modelId="{42A983FE-FA85-5C4E-9511-3EF4020BA98B}" type="presOf" srcId="{0C37985E-D227-5E4A-8431-5089CB0FD163}" destId="{4E2A7E54-C24D-7948-AF72-4FCBD1E93890}" srcOrd="0" destOrd="0" presId="urn:microsoft.com/office/officeart/2005/8/layout/hierarchy3"/>
    <dgm:cxn modelId="{FCFF02D8-687C-4D4A-B54B-0898DE368510}" type="presOf" srcId="{411EE9D1-7451-5C42-B99A-21BD680F5CF9}" destId="{5F7A4AC9-B34C-E148-AD60-D67282B3F00B}" srcOrd="0" destOrd="0" presId="urn:microsoft.com/office/officeart/2005/8/layout/hierarchy3"/>
    <dgm:cxn modelId="{BC30CAC8-88E0-CE40-BE76-2D1D9A83E97F}" srcId="{E82E4018-5906-384C-AB14-AA421F95EEE0}" destId="{8D056163-D8CA-9844-92F0-9FA18571F2BD}" srcOrd="0" destOrd="0" parTransId="{FD2E0A8E-87DD-3140-A140-3E41E0B782CE}" sibTransId="{AFDF1831-7A70-824E-90DA-1AB60AE41E3D}"/>
    <dgm:cxn modelId="{019FB538-C6CA-A848-8D4D-975011B9150F}" type="presOf" srcId="{E82E4018-5906-384C-AB14-AA421F95EEE0}" destId="{468EB196-37B7-B148-8BF9-24EBDCEFFF71}" srcOrd="1" destOrd="0" presId="urn:microsoft.com/office/officeart/2005/8/layout/hierarchy3"/>
    <dgm:cxn modelId="{1E39BA9F-7971-4B43-8B4D-94DCA02235F2}" srcId="{411EE9D1-7451-5C42-B99A-21BD680F5CF9}" destId="{E3DC2AF1-AA06-FA41-9D1D-91BED7C0F6A2}" srcOrd="1" destOrd="0" parTransId="{1C1CE6B7-7481-1340-B9F2-8FFCD4CF1886}" sibTransId="{32324EBF-F723-0049-B821-028E4143991B}"/>
    <dgm:cxn modelId="{881D1598-C16E-6D42-843E-DB9C1BBEAE1F}" type="presOf" srcId="{FD2E0A8E-87DD-3140-A140-3E41E0B782CE}" destId="{A11B8777-10E5-A747-ACF1-6B931B7DC384}" srcOrd="0" destOrd="0" presId="urn:microsoft.com/office/officeart/2005/8/layout/hierarchy3"/>
    <dgm:cxn modelId="{91C3645D-1DAD-914C-86D6-E65933EEEBD2}" type="presParOf" srcId="{5AFE3B94-A82E-B24E-A5DB-AF91692964AF}" destId="{624E33F3-34D6-8F4B-99F4-4087FB7897CB}" srcOrd="0" destOrd="0" presId="urn:microsoft.com/office/officeart/2005/8/layout/hierarchy3"/>
    <dgm:cxn modelId="{3611D40C-937D-3B41-9747-25829234FFB3}" type="presParOf" srcId="{624E33F3-34D6-8F4B-99F4-4087FB7897CB}" destId="{2D8AD223-3C2F-8944-8F7B-23C433F6109A}" srcOrd="0" destOrd="0" presId="urn:microsoft.com/office/officeart/2005/8/layout/hierarchy3"/>
    <dgm:cxn modelId="{2A2A6C3A-4AFA-1F4E-9E0D-05633CFD88EE}" type="presParOf" srcId="{2D8AD223-3C2F-8944-8F7B-23C433F6109A}" destId="{5F7A4AC9-B34C-E148-AD60-D67282B3F00B}" srcOrd="0" destOrd="0" presId="urn:microsoft.com/office/officeart/2005/8/layout/hierarchy3"/>
    <dgm:cxn modelId="{EFF57D83-4CB1-7448-BACC-FB18D1D9EBC1}" type="presParOf" srcId="{2D8AD223-3C2F-8944-8F7B-23C433F6109A}" destId="{70E16D9C-8BD8-D047-9C66-FDCDB584F0FF}" srcOrd="1" destOrd="0" presId="urn:microsoft.com/office/officeart/2005/8/layout/hierarchy3"/>
    <dgm:cxn modelId="{23F2887E-486E-A84F-ABAD-D87F7F5C0168}" type="presParOf" srcId="{624E33F3-34D6-8F4B-99F4-4087FB7897CB}" destId="{1522339D-0AAB-4D4D-9736-4ED05E9FDE51}" srcOrd="1" destOrd="0" presId="urn:microsoft.com/office/officeart/2005/8/layout/hierarchy3"/>
    <dgm:cxn modelId="{A40E103A-B5A9-B44A-8514-D81358CFDB2A}" type="presParOf" srcId="{1522339D-0AAB-4D4D-9736-4ED05E9FDE51}" destId="{4E2A7E54-C24D-7948-AF72-4FCBD1E93890}" srcOrd="0" destOrd="0" presId="urn:microsoft.com/office/officeart/2005/8/layout/hierarchy3"/>
    <dgm:cxn modelId="{19E1CAE1-0AB9-514B-B507-99A5D36C14EE}" type="presParOf" srcId="{1522339D-0AAB-4D4D-9736-4ED05E9FDE51}" destId="{5E541BB9-07ED-E74E-B8D1-D5C828A33E11}" srcOrd="1" destOrd="0" presId="urn:microsoft.com/office/officeart/2005/8/layout/hierarchy3"/>
    <dgm:cxn modelId="{B5321864-B3A1-A845-8CDB-10A225046B77}" type="presParOf" srcId="{1522339D-0AAB-4D4D-9736-4ED05E9FDE51}" destId="{6F9C9355-A071-1442-A48D-24BCD06491EA}" srcOrd="2" destOrd="0" presId="urn:microsoft.com/office/officeart/2005/8/layout/hierarchy3"/>
    <dgm:cxn modelId="{66B7F421-A79E-F04E-AD49-B28BAEA686A6}" type="presParOf" srcId="{1522339D-0AAB-4D4D-9736-4ED05E9FDE51}" destId="{31727DD0-5C22-1C4C-B0BD-386772F7CB41}" srcOrd="3" destOrd="0" presId="urn:microsoft.com/office/officeart/2005/8/layout/hierarchy3"/>
    <dgm:cxn modelId="{13B757D1-FB5D-894F-8290-0A17210A10ED}" type="presParOf" srcId="{5AFE3B94-A82E-B24E-A5DB-AF91692964AF}" destId="{858B2979-46DC-0A4F-BD9F-B14C0A2A6664}" srcOrd="1" destOrd="0" presId="urn:microsoft.com/office/officeart/2005/8/layout/hierarchy3"/>
    <dgm:cxn modelId="{F0B1DE2D-7E5F-7347-9355-1E45B7D289BD}" type="presParOf" srcId="{858B2979-46DC-0A4F-BD9F-B14C0A2A6664}" destId="{17D34A49-2F70-4C4B-A3F4-F97BB853B794}" srcOrd="0" destOrd="0" presId="urn:microsoft.com/office/officeart/2005/8/layout/hierarchy3"/>
    <dgm:cxn modelId="{B1639D4D-29F5-8648-B2A5-48A94CC51EC2}" type="presParOf" srcId="{17D34A49-2F70-4C4B-A3F4-F97BB853B794}" destId="{0683D4DD-0660-3345-9CBC-66C1969EB852}" srcOrd="0" destOrd="0" presId="urn:microsoft.com/office/officeart/2005/8/layout/hierarchy3"/>
    <dgm:cxn modelId="{4171E3E3-F58C-5249-AF2F-70E22E94861A}" type="presParOf" srcId="{17D34A49-2F70-4C4B-A3F4-F97BB853B794}" destId="{468EB196-37B7-B148-8BF9-24EBDCEFFF71}" srcOrd="1" destOrd="0" presId="urn:microsoft.com/office/officeart/2005/8/layout/hierarchy3"/>
    <dgm:cxn modelId="{57FEA2F7-5730-EA47-AEAB-D1016ECA314E}" type="presParOf" srcId="{858B2979-46DC-0A4F-BD9F-B14C0A2A6664}" destId="{18EFFBA3-FD43-FA40-8B86-CACAE51EAC6C}" srcOrd="1" destOrd="0" presId="urn:microsoft.com/office/officeart/2005/8/layout/hierarchy3"/>
    <dgm:cxn modelId="{5034E1F1-C3A4-4B41-A7A2-70B8441BE280}" type="presParOf" srcId="{18EFFBA3-FD43-FA40-8B86-CACAE51EAC6C}" destId="{A11B8777-10E5-A747-ACF1-6B931B7DC384}" srcOrd="0" destOrd="0" presId="urn:microsoft.com/office/officeart/2005/8/layout/hierarchy3"/>
    <dgm:cxn modelId="{9A606840-214A-6E4A-8CBC-D83D4D12AE39}" type="presParOf" srcId="{18EFFBA3-FD43-FA40-8B86-CACAE51EAC6C}" destId="{7AB7534B-BD3B-0D4E-9BE7-B60C9413281A}" srcOrd="1" destOrd="0" presId="urn:microsoft.com/office/officeart/2005/8/layout/hierarchy3"/>
    <dgm:cxn modelId="{DA399BE7-3CDD-DA42-A859-6951411D63F5}" type="presParOf" srcId="{18EFFBA3-FD43-FA40-8B86-CACAE51EAC6C}" destId="{054C42C8-0F26-584C-A25A-F3D3B16EDA33}" srcOrd="2" destOrd="0" presId="urn:microsoft.com/office/officeart/2005/8/layout/hierarchy3"/>
    <dgm:cxn modelId="{2BB51422-1D24-9042-A89B-8D8F6CE1222B}" type="presParOf" srcId="{18EFFBA3-FD43-FA40-8B86-CACAE51EAC6C}" destId="{63557F2E-ADD7-7044-876F-C520DD107006}" srcOrd="3" destOrd="0" presId="urn:microsoft.com/office/officeart/2005/8/layout/hierarchy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FB1412D-31A7-5D40-AF72-086662F17473}" type="doc">
      <dgm:prSet loTypeId="urn:microsoft.com/office/officeart/2008/layout/BendingPictureCaption" loCatId="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3B03399-9A1A-1D4E-812B-2729B9E2527F}">
      <dgm:prSet phldrT="[Text]"/>
      <dgm:spPr/>
      <dgm:t>
        <a:bodyPr/>
        <a:lstStyle/>
        <a:p>
          <a:r>
            <a:rPr lang="en-US" dirty="0" smtClean="0"/>
            <a:t>Azathioprine</a:t>
          </a:r>
          <a:endParaRPr lang="en-US" dirty="0"/>
        </a:p>
      </dgm:t>
    </dgm:pt>
    <dgm:pt modelId="{D3ADC07B-0813-5E45-AB06-A1C648885186}" type="parTrans" cxnId="{18CDBC3B-24FC-9D43-BB3E-318789F74919}">
      <dgm:prSet/>
      <dgm:spPr/>
      <dgm:t>
        <a:bodyPr/>
        <a:lstStyle/>
        <a:p>
          <a:endParaRPr lang="en-US"/>
        </a:p>
      </dgm:t>
    </dgm:pt>
    <dgm:pt modelId="{438E7AA1-C683-5146-BB3A-52B88A36EEA5}" type="sibTrans" cxnId="{18CDBC3B-24FC-9D43-BB3E-318789F74919}">
      <dgm:prSet/>
      <dgm:spPr/>
      <dgm:t>
        <a:bodyPr/>
        <a:lstStyle/>
        <a:p>
          <a:endParaRPr lang="en-US"/>
        </a:p>
      </dgm:t>
    </dgm:pt>
    <dgm:pt modelId="{FB920EF6-39B0-3741-A62D-BD0530F937FA}">
      <dgm:prSet/>
      <dgm:spPr/>
      <dgm:t>
        <a:bodyPr/>
        <a:lstStyle/>
        <a:p>
          <a:r>
            <a:rPr lang="en-US" dirty="0" err="1" smtClean="0"/>
            <a:t>Mycophenolic</a:t>
          </a:r>
          <a:r>
            <a:rPr lang="en-US" dirty="0" smtClean="0"/>
            <a:t> acid</a:t>
          </a:r>
          <a:endParaRPr lang="en-US" dirty="0"/>
        </a:p>
      </dgm:t>
    </dgm:pt>
    <dgm:pt modelId="{D930EF0F-185D-EC42-8B19-38D72BB73134}" type="parTrans" cxnId="{D2C767AC-057F-9646-BF73-46E7FF59E023}">
      <dgm:prSet/>
      <dgm:spPr/>
      <dgm:t>
        <a:bodyPr/>
        <a:lstStyle/>
        <a:p>
          <a:endParaRPr lang="en-US"/>
        </a:p>
      </dgm:t>
    </dgm:pt>
    <dgm:pt modelId="{5200F7C4-8910-F247-9037-84A3EDA9DC48}" type="sibTrans" cxnId="{D2C767AC-057F-9646-BF73-46E7FF59E023}">
      <dgm:prSet/>
      <dgm:spPr/>
      <dgm:t>
        <a:bodyPr/>
        <a:lstStyle/>
        <a:p>
          <a:endParaRPr lang="en-US"/>
        </a:p>
      </dgm:t>
    </dgm:pt>
    <dgm:pt modelId="{B286DE9C-B974-4F4A-829D-445F2B29D645}">
      <dgm:prSet/>
      <dgm:spPr/>
      <dgm:t>
        <a:bodyPr/>
        <a:lstStyle/>
        <a:p>
          <a:r>
            <a:rPr lang="en-US" dirty="0" smtClean="0"/>
            <a:t>Ribavirin</a:t>
          </a:r>
          <a:endParaRPr lang="en-US" dirty="0"/>
        </a:p>
      </dgm:t>
    </dgm:pt>
    <dgm:pt modelId="{54EBE7CD-749A-3A4B-A2CA-987D5F43FDC5}" type="parTrans" cxnId="{EE5D0FF0-ACEB-924A-8921-6B7C6270319C}">
      <dgm:prSet/>
      <dgm:spPr/>
      <dgm:t>
        <a:bodyPr/>
        <a:lstStyle/>
        <a:p>
          <a:endParaRPr lang="en-US"/>
        </a:p>
      </dgm:t>
    </dgm:pt>
    <dgm:pt modelId="{E1FC0AA5-8FDC-2144-A17F-E561C4129A23}" type="sibTrans" cxnId="{EE5D0FF0-ACEB-924A-8921-6B7C6270319C}">
      <dgm:prSet/>
      <dgm:spPr/>
      <dgm:t>
        <a:bodyPr/>
        <a:lstStyle/>
        <a:p>
          <a:endParaRPr lang="en-US"/>
        </a:p>
      </dgm:t>
    </dgm:pt>
    <dgm:pt modelId="{417C74FC-3713-F64F-A688-CA7D42A7A34B}">
      <dgm:prSet/>
      <dgm:spPr/>
      <dgm:t>
        <a:bodyPr/>
        <a:lstStyle/>
        <a:p>
          <a:r>
            <a:rPr lang="en-US" dirty="0" err="1" smtClean="0"/>
            <a:t>Mercaptopurine</a:t>
          </a:r>
          <a:endParaRPr lang="en-US" dirty="0"/>
        </a:p>
      </dgm:t>
    </dgm:pt>
    <dgm:pt modelId="{9EF2E3C9-FC79-814D-BC63-2B96F5ABB3DA}" type="parTrans" cxnId="{32B8F557-2601-5749-AA61-9F330ADF4A87}">
      <dgm:prSet/>
      <dgm:spPr/>
      <dgm:t>
        <a:bodyPr/>
        <a:lstStyle/>
        <a:p>
          <a:endParaRPr lang="en-US"/>
        </a:p>
      </dgm:t>
    </dgm:pt>
    <dgm:pt modelId="{0E2BF4B1-2C5F-2C4A-A63B-79AE204B5706}" type="sibTrans" cxnId="{32B8F557-2601-5749-AA61-9F330ADF4A87}">
      <dgm:prSet/>
      <dgm:spPr/>
      <dgm:t>
        <a:bodyPr/>
        <a:lstStyle/>
        <a:p>
          <a:endParaRPr lang="en-US"/>
        </a:p>
      </dgm:t>
    </dgm:pt>
    <dgm:pt modelId="{6BD6308C-D35C-CC4C-9634-CD5FBFC817FD}">
      <dgm:prSet/>
      <dgm:spPr/>
      <dgm:t>
        <a:bodyPr/>
        <a:lstStyle/>
        <a:p>
          <a:r>
            <a:rPr lang="en-US" smtClean="0"/>
            <a:t>Mycophenolate mofetil</a:t>
          </a:r>
          <a:endParaRPr lang="en-US" dirty="0"/>
        </a:p>
      </dgm:t>
    </dgm:pt>
    <dgm:pt modelId="{8793ABD6-A048-9740-9B64-AD8EFB859378}" type="parTrans" cxnId="{09F94B81-571A-1140-ABBE-8C8972137290}">
      <dgm:prSet/>
      <dgm:spPr/>
      <dgm:t>
        <a:bodyPr/>
        <a:lstStyle/>
        <a:p>
          <a:endParaRPr lang="en-US"/>
        </a:p>
      </dgm:t>
    </dgm:pt>
    <dgm:pt modelId="{8D487F06-C56E-A74D-858B-8ADFF0B20D50}" type="sibTrans" cxnId="{09F94B81-571A-1140-ABBE-8C8972137290}">
      <dgm:prSet/>
      <dgm:spPr/>
      <dgm:t>
        <a:bodyPr/>
        <a:lstStyle/>
        <a:p>
          <a:endParaRPr lang="en-US"/>
        </a:p>
      </dgm:t>
    </dgm:pt>
    <dgm:pt modelId="{B3B89CA9-EAED-9C40-922D-6ADAFB9DA22C}">
      <dgm:prSet/>
      <dgm:spPr/>
      <dgm:t>
        <a:bodyPr/>
        <a:lstStyle/>
        <a:p>
          <a:r>
            <a:rPr lang="en-US" dirty="0" err="1" smtClean="0"/>
            <a:t>Thioguanine</a:t>
          </a:r>
          <a:endParaRPr lang="en-US" dirty="0"/>
        </a:p>
      </dgm:t>
    </dgm:pt>
    <dgm:pt modelId="{89154B3E-D200-804B-B318-44AA08D4C186}" type="parTrans" cxnId="{F987607F-6CA6-4346-9702-FEFEC125CF32}">
      <dgm:prSet/>
      <dgm:spPr/>
      <dgm:t>
        <a:bodyPr/>
        <a:lstStyle/>
        <a:p>
          <a:endParaRPr lang="en-US"/>
        </a:p>
      </dgm:t>
    </dgm:pt>
    <dgm:pt modelId="{19C6EB0B-C638-8341-93AA-9FAA7F14D088}" type="sibTrans" cxnId="{F987607F-6CA6-4346-9702-FEFEC125CF32}">
      <dgm:prSet/>
      <dgm:spPr/>
      <dgm:t>
        <a:bodyPr/>
        <a:lstStyle/>
        <a:p>
          <a:endParaRPr lang="en-US"/>
        </a:p>
      </dgm:t>
    </dgm:pt>
    <dgm:pt modelId="{89B89208-43A6-7143-B73B-486FC04243CB}" type="pres">
      <dgm:prSet presAssocID="{6FB1412D-31A7-5D40-AF72-086662F17473}" presName="diagram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BBEC2940-895E-D24E-AD4E-FEB4DC384D3C}" type="pres">
      <dgm:prSet presAssocID="{D3B03399-9A1A-1D4E-812B-2729B9E2527F}" presName="composite" presStyleCnt="0"/>
      <dgm:spPr/>
      <dgm:t>
        <a:bodyPr/>
        <a:lstStyle/>
        <a:p>
          <a:endParaRPr lang="en-US"/>
        </a:p>
      </dgm:t>
    </dgm:pt>
    <dgm:pt modelId="{089DC8A5-E568-1F44-9C4E-E11ECD08913F}" type="pres">
      <dgm:prSet presAssocID="{D3B03399-9A1A-1D4E-812B-2729B9E2527F}" presName="Image" presStyleLbl="bgShp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  <dgm:t>
        <a:bodyPr/>
        <a:lstStyle/>
        <a:p>
          <a:endParaRPr lang="en-US"/>
        </a:p>
      </dgm:t>
    </dgm:pt>
    <dgm:pt modelId="{3E70C8EF-615C-D245-A0DD-FCF12523C547}" type="pres">
      <dgm:prSet presAssocID="{D3B03399-9A1A-1D4E-812B-2729B9E2527F}" presName="Parent" presStyleLbl="node0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D0BFA3-FAC3-C040-80B6-DCC274DA8324}" type="pres">
      <dgm:prSet presAssocID="{438E7AA1-C683-5146-BB3A-52B88A36EEA5}" presName="sibTrans" presStyleCnt="0"/>
      <dgm:spPr/>
      <dgm:t>
        <a:bodyPr/>
        <a:lstStyle/>
        <a:p>
          <a:endParaRPr lang="en-US"/>
        </a:p>
      </dgm:t>
    </dgm:pt>
    <dgm:pt modelId="{9A7FD559-E938-544E-A8A9-7F84A5561678}" type="pres">
      <dgm:prSet presAssocID="{FB920EF6-39B0-3741-A62D-BD0530F937FA}" presName="composite" presStyleCnt="0"/>
      <dgm:spPr/>
      <dgm:t>
        <a:bodyPr/>
        <a:lstStyle/>
        <a:p>
          <a:endParaRPr lang="en-US"/>
        </a:p>
      </dgm:t>
    </dgm:pt>
    <dgm:pt modelId="{8A34E019-BB89-E843-826A-4FB08587603F}" type="pres">
      <dgm:prSet presAssocID="{FB920EF6-39B0-3741-A62D-BD0530F937FA}" presName="Image" presStyleLbl="bgShp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  <dgm:t>
        <a:bodyPr/>
        <a:lstStyle/>
        <a:p>
          <a:endParaRPr lang="en-US"/>
        </a:p>
      </dgm:t>
    </dgm:pt>
    <dgm:pt modelId="{4010E123-2AA7-A246-8E1C-FFB2DB633329}" type="pres">
      <dgm:prSet presAssocID="{FB920EF6-39B0-3741-A62D-BD0530F937FA}" presName="Parent" presStyleLbl="node0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D0D47-DEA2-5542-AD84-967692C28F39}" type="pres">
      <dgm:prSet presAssocID="{5200F7C4-8910-F247-9037-84A3EDA9DC48}" presName="sibTrans" presStyleCnt="0"/>
      <dgm:spPr/>
      <dgm:t>
        <a:bodyPr/>
        <a:lstStyle/>
        <a:p>
          <a:endParaRPr lang="en-US"/>
        </a:p>
      </dgm:t>
    </dgm:pt>
    <dgm:pt modelId="{29701D9D-924C-824C-B591-CC2194071E6A}" type="pres">
      <dgm:prSet presAssocID="{417C74FC-3713-F64F-A688-CA7D42A7A34B}" presName="composite" presStyleCnt="0"/>
      <dgm:spPr/>
      <dgm:t>
        <a:bodyPr/>
        <a:lstStyle/>
        <a:p>
          <a:endParaRPr lang="en-US"/>
        </a:p>
      </dgm:t>
    </dgm:pt>
    <dgm:pt modelId="{870BFD89-8C72-F141-8444-6AA8F5509E84}" type="pres">
      <dgm:prSet presAssocID="{417C74FC-3713-F64F-A688-CA7D42A7A34B}" presName="Image" presStyleLbl="bgShp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  <dgm:t>
        <a:bodyPr/>
        <a:lstStyle/>
        <a:p>
          <a:endParaRPr lang="en-US"/>
        </a:p>
      </dgm:t>
    </dgm:pt>
    <dgm:pt modelId="{B4BF2985-6898-3841-A5E7-9983694804E0}" type="pres">
      <dgm:prSet presAssocID="{417C74FC-3713-F64F-A688-CA7D42A7A34B}" presName="Parent" presStyleLbl="node0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893EA7-CF28-C94E-8980-C61A878702B9}" type="pres">
      <dgm:prSet presAssocID="{0E2BF4B1-2C5F-2C4A-A63B-79AE204B5706}" presName="sibTrans" presStyleCnt="0"/>
      <dgm:spPr/>
      <dgm:t>
        <a:bodyPr/>
        <a:lstStyle/>
        <a:p>
          <a:endParaRPr lang="en-US"/>
        </a:p>
      </dgm:t>
    </dgm:pt>
    <dgm:pt modelId="{4D6D28CD-5C55-3845-9634-932D48D237A8}" type="pres">
      <dgm:prSet presAssocID="{B286DE9C-B974-4F4A-829D-445F2B29D645}" presName="composite" presStyleCnt="0"/>
      <dgm:spPr/>
      <dgm:t>
        <a:bodyPr/>
        <a:lstStyle/>
        <a:p>
          <a:endParaRPr lang="en-US"/>
        </a:p>
      </dgm:t>
    </dgm:pt>
    <dgm:pt modelId="{1A89039A-D0BE-994C-94D9-AFF1EA62E5FD}" type="pres">
      <dgm:prSet presAssocID="{B286DE9C-B974-4F4A-829D-445F2B29D645}" presName="Image" presStyleLbl="bgShp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  <dgm:t>
        <a:bodyPr/>
        <a:lstStyle/>
        <a:p>
          <a:endParaRPr lang="en-US"/>
        </a:p>
      </dgm:t>
    </dgm:pt>
    <dgm:pt modelId="{443CB5D1-0C2E-5545-9A48-04E92EDE1507}" type="pres">
      <dgm:prSet presAssocID="{B286DE9C-B974-4F4A-829D-445F2B29D645}" presName="Parent" presStyleLbl="node0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70735D-31C5-3C49-BFE8-7046CF1E1BB5}" type="pres">
      <dgm:prSet presAssocID="{E1FC0AA5-8FDC-2144-A17F-E561C4129A23}" presName="sibTrans" presStyleCnt="0"/>
      <dgm:spPr/>
      <dgm:t>
        <a:bodyPr/>
        <a:lstStyle/>
        <a:p>
          <a:endParaRPr lang="en-US"/>
        </a:p>
      </dgm:t>
    </dgm:pt>
    <dgm:pt modelId="{DA481836-6385-5C45-B090-FEF5EA56C17A}" type="pres">
      <dgm:prSet presAssocID="{B3B89CA9-EAED-9C40-922D-6ADAFB9DA22C}" presName="composite" presStyleCnt="0"/>
      <dgm:spPr/>
      <dgm:t>
        <a:bodyPr/>
        <a:lstStyle/>
        <a:p>
          <a:endParaRPr lang="en-US"/>
        </a:p>
      </dgm:t>
    </dgm:pt>
    <dgm:pt modelId="{F6F128D0-7022-234D-903D-97890CE1EE41}" type="pres">
      <dgm:prSet presAssocID="{B3B89CA9-EAED-9C40-922D-6ADAFB9DA22C}" presName="Image" presStyleLbl="bgShp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  <dgm:t>
        <a:bodyPr/>
        <a:lstStyle/>
        <a:p>
          <a:endParaRPr lang="en-US"/>
        </a:p>
      </dgm:t>
    </dgm:pt>
    <dgm:pt modelId="{E2C05C40-F8E7-CB49-853B-928D9E223D3F}" type="pres">
      <dgm:prSet presAssocID="{B3B89CA9-EAED-9C40-922D-6ADAFB9DA22C}" presName="Parent" presStyleLbl="node0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A37B4-4948-4542-8EF2-0DCEA3CE52E6}" type="pres">
      <dgm:prSet presAssocID="{19C6EB0B-C638-8341-93AA-9FAA7F14D088}" presName="sibTrans" presStyleCnt="0"/>
      <dgm:spPr/>
      <dgm:t>
        <a:bodyPr/>
        <a:lstStyle/>
        <a:p>
          <a:endParaRPr lang="en-US"/>
        </a:p>
      </dgm:t>
    </dgm:pt>
    <dgm:pt modelId="{77B44CBB-93E2-754E-89B5-86DA9847E4BC}" type="pres">
      <dgm:prSet presAssocID="{6BD6308C-D35C-CC4C-9634-CD5FBFC817FD}" presName="composite" presStyleCnt="0"/>
      <dgm:spPr/>
      <dgm:t>
        <a:bodyPr/>
        <a:lstStyle/>
        <a:p>
          <a:endParaRPr lang="en-US"/>
        </a:p>
      </dgm:t>
    </dgm:pt>
    <dgm:pt modelId="{A8F8B9C7-BBF9-BD41-9A01-E106BFE43E33}" type="pres">
      <dgm:prSet presAssocID="{6BD6308C-D35C-CC4C-9634-CD5FBFC817FD}" presName="Image" presStyleLbl="bgShp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en-US"/>
        </a:p>
      </dgm:t>
    </dgm:pt>
    <dgm:pt modelId="{FB19FE2B-B700-1042-B2C6-BD2AAAF7AD95}" type="pres">
      <dgm:prSet presAssocID="{6BD6308C-D35C-CC4C-9634-CD5FBFC817FD}" presName="Parent" presStyleLbl="node0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F94B81-571A-1140-ABBE-8C8972137290}" srcId="{6FB1412D-31A7-5D40-AF72-086662F17473}" destId="{6BD6308C-D35C-CC4C-9634-CD5FBFC817FD}" srcOrd="5" destOrd="0" parTransId="{8793ABD6-A048-9740-9B64-AD8EFB859378}" sibTransId="{8D487F06-C56E-A74D-858B-8ADFF0B20D50}"/>
    <dgm:cxn modelId="{7D03EEAE-2E9E-9843-9661-5413830D141E}" type="presOf" srcId="{D3B03399-9A1A-1D4E-812B-2729B9E2527F}" destId="{3E70C8EF-615C-D245-A0DD-FCF12523C547}" srcOrd="0" destOrd="0" presId="urn:microsoft.com/office/officeart/2008/layout/BendingPictureCaption"/>
    <dgm:cxn modelId="{AE584C53-A1A7-854F-885D-292559975596}" type="presOf" srcId="{417C74FC-3713-F64F-A688-CA7D42A7A34B}" destId="{B4BF2985-6898-3841-A5E7-9983694804E0}" srcOrd="0" destOrd="0" presId="urn:microsoft.com/office/officeart/2008/layout/BendingPictureCaption"/>
    <dgm:cxn modelId="{18CDBC3B-24FC-9D43-BB3E-318789F74919}" srcId="{6FB1412D-31A7-5D40-AF72-086662F17473}" destId="{D3B03399-9A1A-1D4E-812B-2729B9E2527F}" srcOrd="0" destOrd="0" parTransId="{D3ADC07B-0813-5E45-AB06-A1C648885186}" sibTransId="{438E7AA1-C683-5146-BB3A-52B88A36EEA5}"/>
    <dgm:cxn modelId="{EE5D0FF0-ACEB-924A-8921-6B7C6270319C}" srcId="{6FB1412D-31A7-5D40-AF72-086662F17473}" destId="{B286DE9C-B974-4F4A-829D-445F2B29D645}" srcOrd="3" destOrd="0" parTransId="{54EBE7CD-749A-3A4B-A2CA-987D5F43FDC5}" sibTransId="{E1FC0AA5-8FDC-2144-A17F-E561C4129A23}"/>
    <dgm:cxn modelId="{21B90771-C61A-DE45-BA04-489033B5EB46}" type="presOf" srcId="{6BD6308C-D35C-CC4C-9634-CD5FBFC817FD}" destId="{FB19FE2B-B700-1042-B2C6-BD2AAAF7AD95}" srcOrd="0" destOrd="0" presId="urn:microsoft.com/office/officeart/2008/layout/BendingPictureCaption"/>
    <dgm:cxn modelId="{B66DB84A-00CF-E740-BBEB-D7D0139F6E59}" type="presOf" srcId="{6FB1412D-31A7-5D40-AF72-086662F17473}" destId="{89B89208-43A6-7143-B73B-486FC04243CB}" srcOrd="0" destOrd="0" presId="urn:microsoft.com/office/officeart/2008/layout/BendingPictureCaption"/>
    <dgm:cxn modelId="{32B8F557-2601-5749-AA61-9F330ADF4A87}" srcId="{6FB1412D-31A7-5D40-AF72-086662F17473}" destId="{417C74FC-3713-F64F-A688-CA7D42A7A34B}" srcOrd="2" destOrd="0" parTransId="{9EF2E3C9-FC79-814D-BC63-2B96F5ABB3DA}" sibTransId="{0E2BF4B1-2C5F-2C4A-A63B-79AE204B5706}"/>
    <dgm:cxn modelId="{BBC9F1CE-EC27-384F-A356-AD5BB8E04DAD}" type="presOf" srcId="{FB920EF6-39B0-3741-A62D-BD0530F937FA}" destId="{4010E123-2AA7-A246-8E1C-FFB2DB633329}" srcOrd="0" destOrd="0" presId="urn:microsoft.com/office/officeart/2008/layout/BendingPictureCaption"/>
    <dgm:cxn modelId="{D2C767AC-057F-9646-BF73-46E7FF59E023}" srcId="{6FB1412D-31A7-5D40-AF72-086662F17473}" destId="{FB920EF6-39B0-3741-A62D-BD0530F937FA}" srcOrd="1" destOrd="0" parTransId="{D930EF0F-185D-EC42-8B19-38D72BB73134}" sibTransId="{5200F7C4-8910-F247-9037-84A3EDA9DC48}"/>
    <dgm:cxn modelId="{A097E9E2-2B9A-BA49-B5F6-C7FA2F6D92DD}" type="presOf" srcId="{B286DE9C-B974-4F4A-829D-445F2B29D645}" destId="{443CB5D1-0C2E-5545-9A48-04E92EDE1507}" srcOrd="0" destOrd="0" presId="urn:microsoft.com/office/officeart/2008/layout/BendingPictureCaption"/>
    <dgm:cxn modelId="{F987607F-6CA6-4346-9702-FEFEC125CF32}" srcId="{6FB1412D-31A7-5D40-AF72-086662F17473}" destId="{B3B89CA9-EAED-9C40-922D-6ADAFB9DA22C}" srcOrd="4" destOrd="0" parTransId="{89154B3E-D200-804B-B318-44AA08D4C186}" sibTransId="{19C6EB0B-C638-8341-93AA-9FAA7F14D088}"/>
    <dgm:cxn modelId="{955207B6-8BA1-374B-8C10-98B1F43D2D32}" type="presOf" srcId="{B3B89CA9-EAED-9C40-922D-6ADAFB9DA22C}" destId="{E2C05C40-F8E7-CB49-853B-928D9E223D3F}" srcOrd="0" destOrd="0" presId="urn:microsoft.com/office/officeart/2008/layout/BendingPictureCaption"/>
    <dgm:cxn modelId="{F202D743-BD5C-5B4B-8E09-E96A3C96F95D}" type="presParOf" srcId="{89B89208-43A6-7143-B73B-486FC04243CB}" destId="{BBEC2940-895E-D24E-AD4E-FEB4DC384D3C}" srcOrd="0" destOrd="0" presId="urn:microsoft.com/office/officeart/2008/layout/BendingPictureCaption"/>
    <dgm:cxn modelId="{0E802D39-1263-2147-BB4A-2F5732ACD223}" type="presParOf" srcId="{BBEC2940-895E-D24E-AD4E-FEB4DC384D3C}" destId="{089DC8A5-E568-1F44-9C4E-E11ECD08913F}" srcOrd="0" destOrd="0" presId="urn:microsoft.com/office/officeart/2008/layout/BendingPictureCaption"/>
    <dgm:cxn modelId="{41D4C842-5FF1-1943-83A4-16119E2127AE}" type="presParOf" srcId="{BBEC2940-895E-D24E-AD4E-FEB4DC384D3C}" destId="{3E70C8EF-615C-D245-A0DD-FCF12523C547}" srcOrd="1" destOrd="0" presId="urn:microsoft.com/office/officeart/2008/layout/BendingPictureCaption"/>
    <dgm:cxn modelId="{38A263E4-149F-1646-BDFF-9EBAB38C8328}" type="presParOf" srcId="{89B89208-43A6-7143-B73B-486FC04243CB}" destId="{A3D0BFA3-FAC3-C040-80B6-DCC274DA8324}" srcOrd="1" destOrd="0" presId="urn:microsoft.com/office/officeart/2008/layout/BendingPictureCaption"/>
    <dgm:cxn modelId="{8274221C-8388-9441-9D58-ABA6E0AAD9B5}" type="presParOf" srcId="{89B89208-43A6-7143-B73B-486FC04243CB}" destId="{9A7FD559-E938-544E-A8A9-7F84A5561678}" srcOrd="2" destOrd="0" presId="urn:microsoft.com/office/officeart/2008/layout/BendingPictureCaption"/>
    <dgm:cxn modelId="{A2768E4E-636B-1E42-9D79-F09A2057E136}" type="presParOf" srcId="{9A7FD559-E938-544E-A8A9-7F84A5561678}" destId="{8A34E019-BB89-E843-826A-4FB08587603F}" srcOrd="0" destOrd="0" presId="urn:microsoft.com/office/officeart/2008/layout/BendingPictureCaption"/>
    <dgm:cxn modelId="{C3B80E67-79D4-F740-952D-CF021AB31774}" type="presParOf" srcId="{9A7FD559-E938-544E-A8A9-7F84A5561678}" destId="{4010E123-2AA7-A246-8E1C-FFB2DB633329}" srcOrd="1" destOrd="0" presId="urn:microsoft.com/office/officeart/2008/layout/BendingPictureCaption"/>
    <dgm:cxn modelId="{236DAF71-FC04-BE42-93B1-5799AB61354B}" type="presParOf" srcId="{89B89208-43A6-7143-B73B-486FC04243CB}" destId="{F5BD0D47-DEA2-5542-AD84-967692C28F39}" srcOrd="3" destOrd="0" presId="urn:microsoft.com/office/officeart/2008/layout/BendingPictureCaption"/>
    <dgm:cxn modelId="{1342310D-F906-CC43-ACCB-C7F9BD1EDF5A}" type="presParOf" srcId="{89B89208-43A6-7143-B73B-486FC04243CB}" destId="{29701D9D-924C-824C-B591-CC2194071E6A}" srcOrd="4" destOrd="0" presId="urn:microsoft.com/office/officeart/2008/layout/BendingPictureCaption"/>
    <dgm:cxn modelId="{0884571C-DE4F-1D48-94BB-9E079063E8BF}" type="presParOf" srcId="{29701D9D-924C-824C-B591-CC2194071E6A}" destId="{870BFD89-8C72-F141-8444-6AA8F5509E84}" srcOrd="0" destOrd="0" presId="urn:microsoft.com/office/officeart/2008/layout/BendingPictureCaption"/>
    <dgm:cxn modelId="{73A36BC8-B638-7746-A74E-1FC32E5AD9E8}" type="presParOf" srcId="{29701D9D-924C-824C-B591-CC2194071E6A}" destId="{B4BF2985-6898-3841-A5E7-9983694804E0}" srcOrd="1" destOrd="0" presId="urn:microsoft.com/office/officeart/2008/layout/BendingPictureCaption"/>
    <dgm:cxn modelId="{D8F21A36-366A-844F-ABA9-EF53CED8EDDA}" type="presParOf" srcId="{89B89208-43A6-7143-B73B-486FC04243CB}" destId="{09893EA7-CF28-C94E-8980-C61A878702B9}" srcOrd="5" destOrd="0" presId="urn:microsoft.com/office/officeart/2008/layout/BendingPictureCaption"/>
    <dgm:cxn modelId="{4F27B06F-6CCA-824D-9408-636BF06D0025}" type="presParOf" srcId="{89B89208-43A6-7143-B73B-486FC04243CB}" destId="{4D6D28CD-5C55-3845-9634-932D48D237A8}" srcOrd="6" destOrd="0" presId="urn:microsoft.com/office/officeart/2008/layout/BendingPictureCaption"/>
    <dgm:cxn modelId="{CF9D3862-AD45-6E4E-BDE4-AF3E1408A1D3}" type="presParOf" srcId="{4D6D28CD-5C55-3845-9634-932D48D237A8}" destId="{1A89039A-D0BE-994C-94D9-AFF1EA62E5FD}" srcOrd="0" destOrd="0" presId="urn:microsoft.com/office/officeart/2008/layout/BendingPictureCaption"/>
    <dgm:cxn modelId="{60C5B8AC-EFFF-4D41-AD7D-089E048113CD}" type="presParOf" srcId="{4D6D28CD-5C55-3845-9634-932D48D237A8}" destId="{443CB5D1-0C2E-5545-9A48-04E92EDE1507}" srcOrd="1" destOrd="0" presId="urn:microsoft.com/office/officeart/2008/layout/BendingPictureCaption"/>
    <dgm:cxn modelId="{4B7B7CCE-0BDF-0745-88C4-8E763CCC6F77}" type="presParOf" srcId="{89B89208-43A6-7143-B73B-486FC04243CB}" destId="{9170735D-31C5-3C49-BFE8-7046CF1E1BB5}" srcOrd="7" destOrd="0" presId="urn:microsoft.com/office/officeart/2008/layout/BendingPictureCaption"/>
    <dgm:cxn modelId="{3E6E13CC-B1EC-B74C-8FE5-984B681502D3}" type="presParOf" srcId="{89B89208-43A6-7143-B73B-486FC04243CB}" destId="{DA481836-6385-5C45-B090-FEF5EA56C17A}" srcOrd="8" destOrd="0" presId="urn:microsoft.com/office/officeart/2008/layout/BendingPictureCaption"/>
    <dgm:cxn modelId="{79BAA445-06C2-3D43-931F-6A6113144BC7}" type="presParOf" srcId="{DA481836-6385-5C45-B090-FEF5EA56C17A}" destId="{F6F128D0-7022-234D-903D-97890CE1EE41}" srcOrd="0" destOrd="0" presId="urn:microsoft.com/office/officeart/2008/layout/BendingPictureCaption"/>
    <dgm:cxn modelId="{94F1ECA7-E5A0-4E4A-A805-087568A9E8B1}" type="presParOf" srcId="{DA481836-6385-5C45-B090-FEF5EA56C17A}" destId="{E2C05C40-F8E7-CB49-853B-928D9E223D3F}" srcOrd="1" destOrd="0" presId="urn:microsoft.com/office/officeart/2008/layout/BendingPictureCaption"/>
    <dgm:cxn modelId="{ECEF71B4-0BD4-834F-87DA-7EAC7DA02961}" type="presParOf" srcId="{89B89208-43A6-7143-B73B-486FC04243CB}" destId="{7C6A37B4-4948-4542-8EF2-0DCEA3CE52E6}" srcOrd="9" destOrd="0" presId="urn:microsoft.com/office/officeart/2008/layout/BendingPictureCaption"/>
    <dgm:cxn modelId="{ECCFFFAE-8C1B-7D49-A198-47CE775F962C}" type="presParOf" srcId="{89B89208-43A6-7143-B73B-486FC04243CB}" destId="{77B44CBB-93E2-754E-89B5-86DA9847E4BC}" srcOrd="10" destOrd="0" presId="urn:microsoft.com/office/officeart/2008/layout/BendingPictureCaption"/>
    <dgm:cxn modelId="{480107FE-9EA2-9341-8F19-78B8C557BBBB}" type="presParOf" srcId="{77B44CBB-93E2-754E-89B5-86DA9847E4BC}" destId="{A8F8B9C7-BBF9-BD41-9A01-E106BFE43E33}" srcOrd="0" destOrd="0" presId="urn:microsoft.com/office/officeart/2008/layout/BendingPictureCaption"/>
    <dgm:cxn modelId="{0E3FD4A7-321C-A343-992B-8D03C5BBE862}" type="presParOf" srcId="{77B44CBB-93E2-754E-89B5-86DA9847E4BC}" destId="{FB19FE2B-B700-1042-B2C6-BD2AAAF7AD95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60467-275B-D242-AF5E-093492CA9861}">
      <dsp:nvSpPr>
        <dsp:cNvPr id="0" name=""/>
        <dsp:cNvSpPr/>
      </dsp:nvSpPr>
      <dsp:spPr>
        <a:xfrm>
          <a:off x="1339" y="0"/>
          <a:ext cx="2740521" cy="236219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N-triple</a:t>
          </a:r>
          <a:endParaRPr lang="en-US" sz="3200" kern="1200" dirty="0"/>
        </a:p>
      </dsp:txBody>
      <dsp:txXfrm>
        <a:off x="1339" y="0"/>
        <a:ext cx="2740521" cy="708660"/>
      </dsp:txXfrm>
    </dsp:sp>
    <dsp:sp modelId="{F22BDC8B-2889-354B-B6C3-00AC657B1B86}">
      <dsp:nvSpPr>
        <dsp:cNvPr id="0" name=""/>
        <dsp:cNvSpPr/>
      </dsp:nvSpPr>
      <dsp:spPr>
        <a:xfrm>
          <a:off x="275391" y="708861"/>
          <a:ext cx="2192416" cy="4640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Subject -&gt;URI</a:t>
          </a:r>
          <a:endParaRPr lang="en-US" sz="2000" kern="1200" dirty="0"/>
        </a:p>
      </dsp:txBody>
      <dsp:txXfrm>
        <a:off x="288983" y="722453"/>
        <a:ext cx="2165232" cy="436893"/>
      </dsp:txXfrm>
    </dsp:sp>
    <dsp:sp modelId="{4894D14E-37D1-7945-B84B-A59C32746B10}">
      <dsp:nvSpPr>
        <dsp:cNvPr id="0" name=""/>
        <dsp:cNvSpPr/>
      </dsp:nvSpPr>
      <dsp:spPr>
        <a:xfrm>
          <a:off x="275391" y="1244336"/>
          <a:ext cx="2192416" cy="4640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340760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60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60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Predicate -&gt;URI</a:t>
          </a:r>
          <a:endParaRPr lang="en-US" sz="2000" kern="1200" dirty="0"/>
        </a:p>
      </dsp:txBody>
      <dsp:txXfrm>
        <a:off x="288983" y="1257928"/>
        <a:ext cx="2165232" cy="436893"/>
      </dsp:txXfrm>
    </dsp:sp>
    <dsp:sp modelId="{9C8E2166-2BDD-594B-B8BE-18831D5C4C7B}">
      <dsp:nvSpPr>
        <dsp:cNvPr id="0" name=""/>
        <dsp:cNvSpPr/>
      </dsp:nvSpPr>
      <dsp:spPr>
        <a:xfrm>
          <a:off x="275391" y="1779810"/>
          <a:ext cx="2192416" cy="4640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681520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20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20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Object -&gt;URI or literals</a:t>
          </a:r>
          <a:endParaRPr lang="en-US" sz="2000" kern="1200" dirty="0"/>
        </a:p>
      </dsp:txBody>
      <dsp:txXfrm>
        <a:off x="288983" y="1793402"/>
        <a:ext cx="2165232" cy="4368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0E9F8-526C-694B-B4C2-33A87972C77A}">
      <dsp:nvSpPr>
        <dsp:cNvPr id="0" name=""/>
        <dsp:cNvSpPr/>
      </dsp:nvSpPr>
      <dsp:spPr>
        <a:xfrm>
          <a:off x="3204820" y="1532511"/>
          <a:ext cx="1286558" cy="12865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Create graph</a:t>
          </a:r>
          <a:endParaRPr lang="en-US" sz="2500" kern="1200" dirty="0"/>
        </a:p>
      </dsp:txBody>
      <dsp:txXfrm>
        <a:off x="3393232" y="1720923"/>
        <a:ext cx="909734" cy="909734"/>
      </dsp:txXfrm>
    </dsp:sp>
    <dsp:sp modelId="{41E62615-8882-C24B-90D5-4CE3B42FA2B9}">
      <dsp:nvSpPr>
        <dsp:cNvPr id="0" name=""/>
        <dsp:cNvSpPr/>
      </dsp:nvSpPr>
      <dsp:spPr>
        <a:xfrm rot="12200124">
          <a:off x="2006896" y="1464561"/>
          <a:ext cx="1235054" cy="366669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B6795-1283-824C-AB16-80946D323383}">
      <dsp:nvSpPr>
        <dsp:cNvPr id="0" name=""/>
        <dsp:cNvSpPr/>
      </dsp:nvSpPr>
      <dsp:spPr>
        <a:xfrm>
          <a:off x="1143010" y="914393"/>
          <a:ext cx="1828798" cy="9777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Unique nodes from subject and object URIs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Define Type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Set Attribute</a:t>
          </a:r>
          <a:endParaRPr lang="en-US" sz="1100" kern="1200" dirty="0"/>
        </a:p>
      </dsp:txBody>
      <dsp:txXfrm>
        <a:off x="1171648" y="943031"/>
        <a:ext cx="1771522" cy="920508"/>
      </dsp:txXfrm>
    </dsp:sp>
    <dsp:sp modelId="{6D49F506-3ABF-7B4E-A69E-F8A612127FCA}">
      <dsp:nvSpPr>
        <dsp:cNvPr id="0" name=""/>
        <dsp:cNvSpPr/>
      </dsp:nvSpPr>
      <dsp:spPr>
        <a:xfrm rot="16200000">
          <a:off x="3355145" y="798841"/>
          <a:ext cx="985909" cy="366669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2340760"/>
            <a:satOff val="-2919"/>
            <a:lumOff val="6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9CC017-F4C8-1544-8919-4602DE83C915}">
      <dsp:nvSpPr>
        <dsp:cNvPr id="0" name=""/>
        <dsp:cNvSpPr/>
      </dsp:nvSpPr>
      <dsp:spPr>
        <a:xfrm>
          <a:off x="2933700" y="328"/>
          <a:ext cx="1828798" cy="977784"/>
        </a:xfrm>
        <a:prstGeom prst="roundRect">
          <a:avLst>
            <a:gd name="adj" fmla="val 10000"/>
          </a:avLst>
        </a:prstGeom>
        <a:solidFill>
          <a:schemeClr val="accent2">
            <a:hueOff val="2340760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Unique edges from predicate URIs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Define Type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Set Attribute</a:t>
          </a:r>
          <a:endParaRPr lang="en-US" sz="1100" kern="1200" dirty="0"/>
        </a:p>
      </dsp:txBody>
      <dsp:txXfrm>
        <a:off x="2962338" y="28966"/>
        <a:ext cx="1771522" cy="920508"/>
      </dsp:txXfrm>
    </dsp:sp>
    <dsp:sp modelId="{00B26D03-6F1A-6A4A-9835-8907A04B7C73}">
      <dsp:nvSpPr>
        <dsp:cNvPr id="0" name=""/>
        <dsp:cNvSpPr/>
      </dsp:nvSpPr>
      <dsp:spPr>
        <a:xfrm rot="20199876">
          <a:off x="4454249" y="1464561"/>
          <a:ext cx="1235054" cy="366669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5359B5-4F01-114B-9FAD-848537856D5D}">
      <dsp:nvSpPr>
        <dsp:cNvPr id="0" name=""/>
        <dsp:cNvSpPr/>
      </dsp:nvSpPr>
      <dsp:spPr>
        <a:xfrm>
          <a:off x="4724391" y="914393"/>
          <a:ext cx="1828798" cy="977784"/>
        </a:xfrm>
        <a:prstGeom prst="roundRect">
          <a:avLst>
            <a:gd name="adj" fmla="val 10000"/>
          </a:avLst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Save “literals” as attributes</a:t>
          </a:r>
          <a:endParaRPr lang="en-US" sz="1400" kern="1200" dirty="0"/>
        </a:p>
      </dsp:txBody>
      <dsp:txXfrm>
        <a:off x="4753029" y="943031"/>
        <a:ext cx="1771522" cy="9205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7A4AC9-B34C-E148-AD60-D67282B3F00B}">
      <dsp:nvSpPr>
        <dsp:cNvPr id="0" name=""/>
        <dsp:cNvSpPr/>
      </dsp:nvSpPr>
      <dsp:spPr>
        <a:xfrm>
          <a:off x="1176039" y="297"/>
          <a:ext cx="1393031" cy="6965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Network Characteristics</a:t>
          </a:r>
          <a:endParaRPr lang="en-US" sz="1700" kern="1200" dirty="0"/>
        </a:p>
      </dsp:txBody>
      <dsp:txXfrm>
        <a:off x="1196439" y="20697"/>
        <a:ext cx="1352231" cy="655715"/>
      </dsp:txXfrm>
    </dsp:sp>
    <dsp:sp modelId="{4E2A7E54-C24D-7948-AF72-4FCBD1E93890}">
      <dsp:nvSpPr>
        <dsp:cNvPr id="0" name=""/>
        <dsp:cNvSpPr/>
      </dsp:nvSpPr>
      <dsp:spPr>
        <a:xfrm>
          <a:off x="1315342" y="696813"/>
          <a:ext cx="139303" cy="522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2386"/>
              </a:lnTo>
              <a:lnTo>
                <a:pt x="139303" y="522386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541BB9-07ED-E74E-B8D1-D5C828A33E11}">
      <dsp:nvSpPr>
        <dsp:cNvPr id="0" name=""/>
        <dsp:cNvSpPr/>
      </dsp:nvSpPr>
      <dsp:spPr>
        <a:xfrm>
          <a:off x="1454646" y="870942"/>
          <a:ext cx="1114425" cy="696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Connected Components</a:t>
          </a:r>
          <a:endParaRPr lang="en-US" sz="1500" kern="1200"/>
        </a:p>
      </dsp:txBody>
      <dsp:txXfrm>
        <a:off x="1475046" y="891342"/>
        <a:ext cx="1073625" cy="655715"/>
      </dsp:txXfrm>
    </dsp:sp>
    <dsp:sp modelId="{6F9C9355-A071-1442-A48D-24BCD06491EA}">
      <dsp:nvSpPr>
        <dsp:cNvPr id="0" name=""/>
        <dsp:cNvSpPr/>
      </dsp:nvSpPr>
      <dsp:spPr>
        <a:xfrm>
          <a:off x="1315342" y="696813"/>
          <a:ext cx="139303" cy="1393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3031"/>
              </a:lnTo>
              <a:lnTo>
                <a:pt x="139303" y="1393031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727DD0-5C22-1C4C-B0BD-386772F7CB41}">
      <dsp:nvSpPr>
        <dsp:cNvPr id="0" name=""/>
        <dsp:cNvSpPr/>
      </dsp:nvSpPr>
      <dsp:spPr>
        <a:xfrm>
          <a:off x="1454646" y="1741586"/>
          <a:ext cx="1114425" cy="696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1560507"/>
              <a:satOff val="-1946"/>
              <a:lumOff val="45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Network Diameter</a:t>
          </a:r>
          <a:endParaRPr lang="en-US" sz="1500" kern="1200" dirty="0"/>
        </a:p>
      </dsp:txBody>
      <dsp:txXfrm>
        <a:off x="1475046" y="1761986"/>
        <a:ext cx="1073625" cy="655715"/>
      </dsp:txXfrm>
    </dsp:sp>
    <dsp:sp modelId="{0683D4DD-0660-3345-9CBC-66C1969EB852}">
      <dsp:nvSpPr>
        <dsp:cNvPr id="0" name=""/>
        <dsp:cNvSpPr/>
      </dsp:nvSpPr>
      <dsp:spPr>
        <a:xfrm>
          <a:off x="2917328" y="297"/>
          <a:ext cx="1393031" cy="6965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681520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20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20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Node Importance</a:t>
          </a:r>
          <a:endParaRPr lang="en-US" sz="1700" kern="1200"/>
        </a:p>
      </dsp:txBody>
      <dsp:txXfrm>
        <a:off x="2937728" y="20697"/>
        <a:ext cx="1352231" cy="655715"/>
      </dsp:txXfrm>
    </dsp:sp>
    <dsp:sp modelId="{A11B8777-10E5-A747-ACF1-6B931B7DC384}">
      <dsp:nvSpPr>
        <dsp:cNvPr id="0" name=""/>
        <dsp:cNvSpPr/>
      </dsp:nvSpPr>
      <dsp:spPr>
        <a:xfrm>
          <a:off x="3056632" y="696813"/>
          <a:ext cx="139303" cy="522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2386"/>
              </a:lnTo>
              <a:lnTo>
                <a:pt x="139303" y="522386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7534B-BD3B-0D4E-9BE7-B60C9413281A}">
      <dsp:nvSpPr>
        <dsp:cNvPr id="0" name=""/>
        <dsp:cNvSpPr/>
      </dsp:nvSpPr>
      <dsp:spPr>
        <a:xfrm>
          <a:off x="3195935" y="870942"/>
          <a:ext cx="1114425" cy="696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Degree Centrality</a:t>
          </a:r>
          <a:endParaRPr lang="en-US" sz="1500" kern="1200"/>
        </a:p>
      </dsp:txBody>
      <dsp:txXfrm>
        <a:off x="3216335" y="891342"/>
        <a:ext cx="1073625" cy="655715"/>
      </dsp:txXfrm>
    </dsp:sp>
    <dsp:sp modelId="{054C42C8-0F26-584C-A25A-F3D3B16EDA33}">
      <dsp:nvSpPr>
        <dsp:cNvPr id="0" name=""/>
        <dsp:cNvSpPr/>
      </dsp:nvSpPr>
      <dsp:spPr>
        <a:xfrm>
          <a:off x="3056632" y="696813"/>
          <a:ext cx="139303" cy="1393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3031"/>
              </a:lnTo>
              <a:lnTo>
                <a:pt x="139303" y="1393031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557F2E-ADD7-7044-876F-C520DD107006}">
      <dsp:nvSpPr>
        <dsp:cNvPr id="0" name=""/>
        <dsp:cNvSpPr/>
      </dsp:nvSpPr>
      <dsp:spPr>
        <a:xfrm>
          <a:off x="3195935" y="1741586"/>
          <a:ext cx="1114425" cy="696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4681520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PageRank</a:t>
          </a:r>
          <a:endParaRPr lang="en-US" sz="1500" kern="1200" dirty="0"/>
        </a:p>
      </dsp:txBody>
      <dsp:txXfrm>
        <a:off x="3216335" y="1761986"/>
        <a:ext cx="1073625" cy="6557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9DC8A5-E568-1F44-9C4E-E11ECD08913F}">
      <dsp:nvSpPr>
        <dsp:cNvPr id="0" name=""/>
        <dsp:cNvSpPr/>
      </dsp:nvSpPr>
      <dsp:spPr>
        <a:xfrm>
          <a:off x="389" y="108543"/>
          <a:ext cx="1547781" cy="1143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70C8EF-615C-D245-A0DD-FCF12523C547}">
      <dsp:nvSpPr>
        <dsp:cNvPr id="0" name=""/>
        <dsp:cNvSpPr/>
      </dsp:nvSpPr>
      <dsp:spPr>
        <a:xfrm>
          <a:off x="313238" y="1044954"/>
          <a:ext cx="1333726" cy="32051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1000" kern="1200" dirty="0" smtClean="0"/>
            <a:t>Azathioprine</a:t>
          </a:r>
          <a:endParaRPr lang="en-US" sz="1000" kern="1200" dirty="0"/>
        </a:p>
      </dsp:txBody>
      <dsp:txXfrm>
        <a:off x="313238" y="1044954"/>
        <a:ext cx="1333726" cy="320516"/>
      </dsp:txXfrm>
    </dsp:sp>
    <dsp:sp modelId="{8A34E019-BB89-E843-826A-4FB08587603F}">
      <dsp:nvSpPr>
        <dsp:cNvPr id="0" name=""/>
        <dsp:cNvSpPr/>
      </dsp:nvSpPr>
      <dsp:spPr>
        <a:xfrm>
          <a:off x="1881812" y="108543"/>
          <a:ext cx="1547781" cy="114380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010E123-2AA7-A246-8E1C-FFB2DB633329}">
      <dsp:nvSpPr>
        <dsp:cNvPr id="0" name=""/>
        <dsp:cNvSpPr/>
      </dsp:nvSpPr>
      <dsp:spPr>
        <a:xfrm>
          <a:off x="2194661" y="1044954"/>
          <a:ext cx="1333726" cy="32051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1000" kern="1200" dirty="0" err="1" smtClean="0"/>
            <a:t>Mycophenolic</a:t>
          </a:r>
          <a:r>
            <a:rPr lang="en-US" sz="1000" kern="1200" dirty="0" smtClean="0"/>
            <a:t> acid</a:t>
          </a:r>
          <a:endParaRPr lang="en-US" sz="1000" kern="1200" dirty="0"/>
        </a:p>
      </dsp:txBody>
      <dsp:txXfrm>
        <a:off x="2194661" y="1044954"/>
        <a:ext cx="1333726" cy="320516"/>
      </dsp:txXfrm>
    </dsp:sp>
    <dsp:sp modelId="{870BFD89-8C72-F141-8444-6AA8F5509E84}">
      <dsp:nvSpPr>
        <dsp:cNvPr id="0" name=""/>
        <dsp:cNvSpPr/>
      </dsp:nvSpPr>
      <dsp:spPr>
        <a:xfrm>
          <a:off x="3763234" y="108543"/>
          <a:ext cx="1547781" cy="1143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BF2985-6898-3841-A5E7-9983694804E0}">
      <dsp:nvSpPr>
        <dsp:cNvPr id="0" name=""/>
        <dsp:cNvSpPr/>
      </dsp:nvSpPr>
      <dsp:spPr>
        <a:xfrm>
          <a:off x="4076084" y="1044954"/>
          <a:ext cx="1333726" cy="32051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1000" kern="1200" dirty="0" err="1" smtClean="0"/>
            <a:t>Mercaptopurine</a:t>
          </a:r>
          <a:endParaRPr lang="en-US" sz="1000" kern="1200" dirty="0"/>
        </a:p>
      </dsp:txBody>
      <dsp:txXfrm>
        <a:off x="4076084" y="1044954"/>
        <a:ext cx="1333726" cy="320516"/>
      </dsp:txXfrm>
    </dsp:sp>
    <dsp:sp modelId="{1A89039A-D0BE-994C-94D9-AFF1EA62E5FD}">
      <dsp:nvSpPr>
        <dsp:cNvPr id="0" name=""/>
        <dsp:cNvSpPr/>
      </dsp:nvSpPr>
      <dsp:spPr>
        <a:xfrm>
          <a:off x="389" y="1530128"/>
          <a:ext cx="1547781" cy="114380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43CB5D1-0C2E-5545-9A48-04E92EDE1507}">
      <dsp:nvSpPr>
        <dsp:cNvPr id="0" name=""/>
        <dsp:cNvSpPr/>
      </dsp:nvSpPr>
      <dsp:spPr>
        <a:xfrm>
          <a:off x="313238" y="2466540"/>
          <a:ext cx="1333726" cy="32051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1000" kern="1200" dirty="0" smtClean="0"/>
            <a:t>Ribavirin</a:t>
          </a:r>
          <a:endParaRPr lang="en-US" sz="1000" kern="1200" dirty="0"/>
        </a:p>
      </dsp:txBody>
      <dsp:txXfrm>
        <a:off x="313238" y="2466540"/>
        <a:ext cx="1333726" cy="320516"/>
      </dsp:txXfrm>
    </dsp:sp>
    <dsp:sp modelId="{F6F128D0-7022-234D-903D-97890CE1EE41}">
      <dsp:nvSpPr>
        <dsp:cNvPr id="0" name=""/>
        <dsp:cNvSpPr/>
      </dsp:nvSpPr>
      <dsp:spPr>
        <a:xfrm>
          <a:off x="1881812" y="1530128"/>
          <a:ext cx="1547781" cy="1143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2C05C40-F8E7-CB49-853B-928D9E223D3F}">
      <dsp:nvSpPr>
        <dsp:cNvPr id="0" name=""/>
        <dsp:cNvSpPr/>
      </dsp:nvSpPr>
      <dsp:spPr>
        <a:xfrm>
          <a:off x="2194661" y="2466540"/>
          <a:ext cx="1333726" cy="32051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1000" kern="1200" dirty="0" err="1" smtClean="0"/>
            <a:t>Thioguanine</a:t>
          </a:r>
          <a:endParaRPr lang="en-US" sz="1000" kern="1200" dirty="0"/>
        </a:p>
      </dsp:txBody>
      <dsp:txXfrm>
        <a:off x="2194661" y="2466540"/>
        <a:ext cx="1333726" cy="320516"/>
      </dsp:txXfrm>
    </dsp:sp>
    <dsp:sp modelId="{A8F8B9C7-BBF9-BD41-9A01-E106BFE43E33}">
      <dsp:nvSpPr>
        <dsp:cNvPr id="0" name=""/>
        <dsp:cNvSpPr/>
      </dsp:nvSpPr>
      <dsp:spPr>
        <a:xfrm>
          <a:off x="3763234" y="1530128"/>
          <a:ext cx="1547781" cy="1143804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B19FE2B-B700-1042-B2C6-BD2AAAF7AD95}">
      <dsp:nvSpPr>
        <dsp:cNvPr id="0" name=""/>
        <dsp:cNvSpPr/>
      </dsp:nvSpPr>
      <dsp:spPr>
        <a:xfrm>
          <a:off x="4076084" y="2466540"/>
          <a:ext cx="1333726" cy="32051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1000" kern="1200" smtClean="0"/>
            <a:t>Mycophenolate mofetil</a:t>
          </a:r>
          <a:endParaRPr lang="en-US" sz="1000" kern="1200" dirty="0"/>
        </a:p>
      </dsp:txBody>
      <dsp:txXfrm>
        <a:off x="4076084" y="2466540"/>
        <a:ext cx="1333726" cy="3205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061460" cy="350520"/>
          </a:xfrm>
          <a:prstGeom prst="rect">
            <a:avLst/>
          </a:prstGeom>
        </p:spPr>
        <p:txBody>
          <a:bodyPr vert="horz" lIns="93273" tIns="46635" rIns="93273" bIns="4663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08971" y="2"/>
            <a:ext cx="4061460" cy="350520"/>
          </a:xfrm>
          <a:prstGeom prst="rect">
            <a:avLst/>
          </a:prstGeom>
        </p:spPr>
        <p:txBody>
          <a:bodyPr vert="horz" lIns="93273" tIns="46635" rIns="93273" bIns="46635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5"/>
            <a:ext cx="4061460" cy="350520"/>
          </a:xfrm>
          <a:prstGeom prst="rect">
            <a:avLst/>
          </a:prstGeom>
        </p:spPr>
        <p:txBody>
          <a:bodyPr vert="horz" lIns="93273" tIns="46635" rIns="93273" bIns="4663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08971" y="6658665"/>
            <a:ext cx="4061460" cy="350520"/>
          </a:xfrm>
          <a:prstGeom prst="rect">
            <a:avLst/>
          </a:prstGeom>
        </p:spPr>
        <p:txBody>
          <a:bodyPr vert="horz" lIns="93273" tIns="46635" rIns="93273" bIns="46635" rtlCol="0" anchor="b"/>
          <a:lstStyle>
            <a:lvl1pPr algn="r">
              <a:defRPr sz="1200"/>
            </a:lvl1pPr>
          </a:lstStyle>
          <a:p>
            <a:fld id="{767864DD-9284-40EA-B32C-A1AC3893F4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832738"/>
      </p:ext>
    </p:extLst>
  </p:cSld>
  <p:clrMap bg1="lt1" tx1="dk1" bg2="lt2" tx2="dk2" accent1="accent1" accent2="accent2" accent3="accent3" accent4="accent4" accent5="accent5" accent6="accent6" hlink="hlink" folHlink="folHlink"/>
  <p:hf sldNum="0"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061460" cy="350520"/>
          </a:xfrm>
          <a:prstGeom prst="rect">
            <a:avLst/>
          </a:prstGeom>
        </p:spPr>
        <p:txBody>
          <a:bodyPr vert="horz" lIns="93273" tIns="46635" rIns="93273" bIns="4663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08971" y="2"/>
            <a:ext cx="4061460" cy="350520"/>
          </a:xfrm>
          <a:prstGeom prst="rect">
            <a:avLst/>
          </a:prstGeom>
        </p:spPr>
        <p:txBody>
          <a:bodyPr vert="horz" lIns="93273" tIns="46635" rIns="93273" bIns="4663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49500" y="525463"/>
            <a:ext cx="46736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73" tIns="46635" rIns="93273" bIns="46635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7260" y="3329941"/>
            <a:ext cx="7498080" cy="3154680"/>
          </a:xfrm>
          <a:prstGeom prst="rect">
            <a:avLst/>
          </a:prstGeom>
        </p:spPr>
        <p:txBody>
          <a:bodyPr vert="horz" lIns="93273" tIns="46635" rIns="93273" bIns="46635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5"/>
            <a:ext cx="4061460" cy="350520"/>
          </a:xfrm>
          <a:prstGeom prst="rect">
            <a:avLst/>
          </a:prstGeom>
        </p:spPr>
        <p:txBody>
          <a:bodyPr vert="horz" lIns="93273" tIns="46635" rIns="93273" bIns="4663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08971" y="6658665"/>
            <a:ext cx="4061460" cy="350520"/>
          </a:xfrm>
          <a:prstGeom prst="rect">
            <a:avLst/>
          </a:prstGeom>
        </p:spPr>
        <p:txBody>
          <a:bodyPr vert="horz" lIns="93273" tIns="46635" rIns="93273" bIns="46635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E6CE3C6-671B-4129-BFFB-5F4A14BBBB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38010"/>
      </p:ext>
    </p:extLst>
  </p:cSld>
  <p:clrMap bg1="lt1" tx1="dk1" bg2="lt2" tx2="dk2" accent1="accent1" accent2="accent2" accent3="accent3" accent4="accent4" accent5="accent5" accent6="accent6" hlink="hlink" folHlink="folHlink"/>
  <p:hf sldNum="0"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E225B28D-14E3-421D-9049-A8E1B469EA13}" type="datetimeFigureOut">
              <a:rPr lang="en-US"/>
              <a:pPr>
                <a:defRPr/>
              </a:pPr>
              <a:t>11/10/16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DAC3F8C5-26F2-491A-B046-824937AFD0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78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15000">
        <p:fade/>
      </p:transition>
    </mc:Choice>
    <mc:Fallback xmlns="">
      <p:transition spd="slow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4DADDDDB-BEB4-4E18-851E-3E5A07A79375}" type="datetimeFigureOut">
              <a:rPr lang="en-US"/>
              <a:pPr>
                <a:defRPr/>
              </a:pPr>
              <a:t>11/10/16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86DA72E0-BF44-4D5E-8CE8-102A2028C7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2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15000">
        <p:fade/>
      </p:transition>
    </mc:Choice>
    <mc:Fallback xmlns="">
      <p:transition spd="slow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A36AAD42-A828-4124-9532-95683C92795E}" type="datetimeFigureOut">
              <a:rPr lang="en-US"/>
              <a:pPr>
                <a:defRPr/>
              </a:pPr>
              <a:t>11/10/16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D8B4851F-C275-41FB-BA30-EDD2ECB11F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07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15000">
        <p:fade/>
      </p:transition>
    </mc:Choice>
    <mc:Fallback xmlns="">
      <p:transition spd="slow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C4D73251-9DA1-4B29-96BA-2CBC4B045083}" type="datetimeFigureOut">
              <a:rPr lang="en-US"/>
              <a:pPr>
                <a:defRPr/>
              </a:pPr>
              <a:t>11/10/16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ABBEA705-368D-43C6-BDBC-D12473E8AC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52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18DD815C-C3C9-40DF-BE44-F94C60E1B607}" type="datetimeFigureOut">
              <a:rPr lang="en-US"/>
              <a:pPr>
                <a:defRPr/>
              </a:pPr>
              <a:t>11/10/16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1286767-2CA8-424E-A546-69DFB790DDF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38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15000">
        <p:fade/>
      </p:transition>
    </mc:Choice>
    <mc:Fallback xmlns="">
      <p:transition spd="slow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CBA9FD12-8966-4440-A264-5FA7C8DA754E}" type="datetimeFigureOut">
              <a:rPr lang="en-US"/>
              <a:pPr>
                <a:defRPr/>
              </a:pPr>
              <a:t>11/10/16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FB203C54-9B23-4FD4-9439-B639AAA27FE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72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15000">
        <p:fade/>
      </p:transition>
    </mc:Choice>
    <mc:Fallback xmlns="">
      <p:transition spd="slow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F572ACC-87DB-4CFD-9489-96AEEB63F118}" type="datetimeFigureOut">
              <a:rPr lang="en-US"/>
              <a:pPr>
                <a:defRPr/>
              </a:pPr>
              <a:t>11/10/16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CCF666F2-AD65-4D8D-B883-C15A0833E41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91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15000">
        <p:fade/>
      </p:transition>
    </mc:Choice>
    <mc:Fallback xmlns="">
      <p:transition spd="slow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EA76F2B-1FDC-4BE7-9330-80707E5F8603}" type="datetimeFigureOut">
              <a:rPr lang="en-US"/>
              <a:pPr>
                <a:defRPr/>
              </a:pPr>
              <a:t>11/10/16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0208BFC2-BF71-44B2-8D5A-D0648EBB895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25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15000">
        <p:fade/>
      </p:transition>
    </mc:Choice>
    <mc:Fallback xmlns="">
      <p:transition spd="slow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D3443A46-1826-46FC-80E6-98BCD0399B3B}" type="datetimeFigureOut">
              <a:rPr lang="en-US"/>
              <a:pPr>
                <a:defRPr/>
              </a:pPr>
              <a:t>11/10/16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5BFC74AC-B64F-44BA-BD09-32AF824031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28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15000">
        <p:fade/>
      </p:transition>
    </mc:Choice>
    <mc:Fallback xmlns="">
      <p:transition spd="slow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eg"/><Relationship Id="rId12" Type="http://schemas.openxmlformats.org/officeDocument/2006/relationships/image" Target="../media/image2.png"/><Relationship Id="rId13" Type="http://schemas.microsoft.com/office/2007/relationships/hdphoto" Target="../media/hdphoto1.wdp"/><Relationship Id="rId14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70" b="29767"/>
          <a:stretch/>
        </p:blipFill>
        <p:spPr>
          <a:xfrm>
            <a:off x="0" y="4131129"/>
            <a:ext cx="9144000" cy="10296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8653" b="59393" l="6393" r="93059">
                        <a14:foregroundMark x1="23744" y1="37192" x2="23744" y2="37192"/>
                        <a14:foregroundMark x1="64475" y1="47818" x2="64475" y2="47818"/>
                        <a14:foregroundMark x1="74703" y1="41556" x2="74703" y2="41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5" t="24987" r="7739" b="36709"/>
          <a:stretch/>
        </p:blipFill>
        <p:spPr>
          <a:xfrm>
            <a:off x="152400" y="4621768"/>
            <a:ext cx="1828800" cy="427555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7543800" y="363855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C0000"/>
                </a:solidFill>
                <a:latin typeface="Calibri" panose="020F0502020204030204" pitchFamily="34" charset="0"/>
                <a:ea typeface="Adobe Gothic Std B" pitchFamily="34" charset="-128"/>
              </a:rPr>
              <a:t>#AMIA2016</a:t>
            </a:r>
            <a:endParaRPr lang="en-US" b="1" dirty="0">
              <a:solidFill>
                <a:srgbClr val="CC0000"/>
              </a:solidFill>
              <a:latin typeface="Calibri" panose="020F0502020204030204" pitchFamily="34" charset="0"/>
              <a:ea typeface="Adobe Gothic Std B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114800"/>
            <a:ext cx="9144000" cy="57150"/>
          </a:xfrm>
          <a:prstGeom prst="rect">
            <a:avLst/>
          </a:prstGeom>
          <a:solidFill>
            <a:srgbClr val="E4290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829" y="4642353"/>
            <a:ext cx="1905000" cy="38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5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</p:sldLayoutIdLst>
  <mc:AlternateContent xmlns:mc="http://schemas.openxmlformats.org/markup-compatibility/2006" xmlns:p14="http://schemas.microsoft.com/office/powerpoint/2010/main">
    <mc:Choice Requires="p14">
      <p:transition spd="slow" p14:dur="5000" advClick="0" advTm="15000">
        <p:fade/>
      </p:transition>
    </mc:Choice>
    <mc:Fallback xmlns="">
      <p:transition spd="slow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285750"/>
            <a:ext cx="7442523" cy="3429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Analyzing </a:t>
            </a:r>
            <a:r>
              <a:rPr lang="en-US" sz="2800" dirty="0"/>
              <a:t>Large-scale </a:t>
            </a:r>
            <a:r>
              <a:rPr lang="en-US" sz="2800" dirty="0" smtClean="0"/>
              <a:t>Drug Related </a:t>
            </a:r>
            <a:r>
              <a:rPr lang="en-US" sz="2800" dirty="0"/>
              <a:t>Data Supported by Graph </a:t>
            </a:r>
            <a:r>
              <a:rPr lang="en-US" sz="2800" dirty="0" smtClean="0"/>
              <a:t>Modeling: </a:t>
            </a:r>
            <a:r>
              <a:rPr lang="en-US" sz="2800" dirty="0"/>
              <a:t>Preliminary Results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71600" y="2718385"/>
            <a:ext cx="6400800" cy="1181100"/>
          </a:xfrm>
        </p:spPr>
        <p:txBody>
          <a:bodyPr/>
          <a:lstStyle/>
          <a:p>
            <a:r>
              <a:rPr lang="en-US" sz="2800" dirty="0" smtClean="0"/>
              <a:t>Amrita </a:t>
            </a:r>
            <a:r>
              <a:rPr lang="en-US" sz="2800" dirty="0" smtClean="0"/>
              <a:t>Anam, </a:t>
            </a:r>
            <a:r>
              <a:rPr lang="en-US" sz="2800" dirty="0" err="1" smtClean="0"/>
              <a:t>Jianwu</a:t>
            </a:r>
            <a:r>
              <a:rPr lang="en-US" sz="2800" dirty="0" smtClean="0"/>
              <a:t> Wang, </a:t>
            </a:r>
            <a:r>
              <a:rPr lang="en-US" sz="2800" dirty="0" err="1" smtClean="0"/>
              <a:t>Qian</a:t>
            </a:r>
            <a:r>
              <a:rPr lang="en-US" sz="2800" dirty="0" smtClean="0"/>
              <a:t> Zhu, </a:t>
            </a:r>
            <a:r>
              <a:rPr lang="en-US" sz="2800" dirty="0" err="1" smtClean="0"/>
              <a:t>Aryya</a:t>
            </a:r>
            <a:r>
              <a:rPr lang="en-US" sz="2800" dirty="0" smtClean="0"/>
              <a:t> </a:t>
            </a:r>
            <a:r>
              <a:rPr lang="en-US" sz="2800" dirty="0" err="1" smtClean="0"/>
              <a:t>Gangopadhyay</a:t>
            </a:r>
            <a:endParaRPr lang="en-US" sz="2800" dirty="0" smtClean="0"/>
          </a:p>
          <a:p>
            <a:r>
              <a:rPr lang="en-US" sz="2000" dirty="0" smtClean="0"/>
              <a:t>University of Maryland Baltimore County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1768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285750"/>
            <a:ext cx="7442523" cy="3429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 1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No domain knowledge required </a:t>
            </a:r>
          </a:p>
          <a:p>
            <a:r>
              <a:rPr lang="en-US" dirty="0" smtClean="0"/>
              <a:t>Less information to store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URIs are just strings without </a:t>
            </a:r>
            <a:r>
              <a:rPr lang="en-US" dirty="0" smtClean="0"/>
              <a:t>definitions</a:t>
            </a:r>
            <a:endParaRPr lang="en-US" dirty="0" smtClean="0"/>
          </a:p>
          <a:p>
            <a:r>
              <a:rPr lang="en-US" dirty="0" smtClean="0"/>
              <a:t>Need to know URIs to 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46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285750"/>
            <a:ext cx="7442523" cy="3429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Graph: Data Model 1</a:t>
            </a:r>
            <a:endParaRPr lang="en-US" dirty="0"/>
          </a:p>
        </p:txBody>
      </p:sp>
      <p:pic>
        <p:nvPicPr>
          <p:cNvPr id="6" name="Content Placeholder 5" descr="Screen Shot 2016-11-08 at 4.59.53 PM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137" b="-8137"/>
          <a:stretch/>
        </p:blipFill>
        <p:spPr>
          <a:xfrm>
            <a:off x="3810000" y="971550"/>
            <a:ext cx="5029200" cy="3394472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" y="1200150"/>
            <a:ext cx="3124200" cy="3394472"/>
          </a:xfrm>
        </p:spPr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DrugBank</a:t>
            </a:r>
            <a:r>
              <a:rPr lang="en-US" dirty="0" smtClean="0"/>
              <a:t> data showing all URIs as </a:t>
            </a:r>
            <a:r>
              <a:rPr lang="en-US" dirty="0" smtClean="0"/>
              <a:t>nodes </a:t>
            </a:r>
            <a:r>
              <a:rPr lang="en-US" dirty="0" smtClean="0"/>
              <a:t>and their relationship as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16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285750"/>
            <a:ext cx="7442523" cy="3429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504D"/>
                </a:solidFill>
              </a:rPr>
              <a:t>Advanced</a:t>
            </a:r>
            <a:r>
              <a:rPr lang="en-US" dirty="0" smtClean="0"/>
              <a:t> model</a:t>
            </a:r>
          </a:p>
          <a:p>
            <a:r>
              <a:rPr lang="en-US" dirty="0" smtClean="0"/>
              <a:t>Nodes and edges have </a:t>
            </a:r>
            <a:r>
              <a:rPr lang="en-US" dirty="0" smtClean="0">
                <a:solidFill>
                  <a:schemeClr val="accent2"/>
                </a:solidFill>
              </a:rPr>
              <a:t>type</a:t>
            </a:r>
            <a:r>
              <a:rPr lang="en-US" dirty="0" smtClean="0">
                <a:solidFill>
                  <a:srgbClr val="000000"/>
                </a:solidFill>
              </a:rPr>
              <a:t>(s) </a:t>
            </a:r>
          </a:p>
          <a:p>
            <a:r>
              <a:rPr lang="en-US" dirty="0" smtClean="0"/>
              <a:t>URIs </a:t>
            </a:r>
            <a:r>
              <a:rPr lang="en-US" dirty="0"/>
              <a:t>represented as </a:t>
            </a:r>
            <a:r>
              <a:rPr lang="en-US" dirty="0">
                <a:solidFill>
                  <a:srgbClr val="C0504D"/>
                </a:solidFill>
              </a:rPr>
              <a:t>real world </a:t>
            </a:r>
            <a:r>
              <a:rPr lang="en-US" dirty="0" smtClean="0">
                <a:solidFill>
                  <a:srgbClr val="C0504D"/>
                </a:solidFill>
              </a:rPr>
              <a:t>objects</a:t>
            </a:r>
            <a:endParaRPr lang="en-US" dirty="0" smtClean="0">
              <a:solidFill>
                <a:srgbClr val="C0504D"/>
              </a:solidFill>
            </a:endParaRPr>
          </a:p>
          <a:p>
            <a:r>
              <a:rPr lang="en-US" dirty="0" smtClean="0"/>
              <a:t>Any additional information is stored as </a:t>
            </a:r>
            <a:r>
              <a:rPr lang="en-US" dirty="0" smtClean="0">
                <a:solidFill>
                  <a:srgbClr val="C0504D"/>
                </a:solidFill>
              </a:rPr>
              <a:t>attribute</a:t>
            </a:r>
          </a:p>
        </p:txBody>
      </p:sp>
    </p:spTree>
    <p:extLst>
      <p:ext uri="{BB962C8B-B14F-4D97-AF65-F5344CB8AC3E}">
        <p14:creationId xmlns:p14="http://schemas.microsoft.com/office/powerpoint/2010/main" val="128652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285750"/>
            <a:ext cx="7442523" cy="3429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 2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Can </a:t>
            </a:r>
            <a:r>
              <a:rPr lang="en-US" dirty="0" smtClean="0"/>
              <a:t>be queried on node-type and edge-type</a:t>
            </a:r>
          </a:p>
          <a:p>
            <a:r>
              <a:rPr lang="en-US" dirty="0" smtClean="0"/>
              <a:t>Multiple levels of hierarchy can be established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Well-defined schema required</a:t>
            </a:r>
          </a:p>
          <a:p>
            <a:r>
              <a:rPr lang="en-US" dirty="0" smtClean="0"/>
              <a:t>More overhead and </a:t>
            </a:r>
            <a:r>
              <a:rPr lang="en-US" dirty="0" smtClean="0"/>
              <a:t>size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32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285750"/>
            <a:ext cx="7442523" cy="3429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Graph: Data Model 2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" y="1200150"/>
            <a:ext cx="3124200" cy="3394472"/>
          </a:xfrm>
        </p:spPr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DrugBank</a:t>
            </a:r>
            <a:r>
              <a:rPr lang="en-US" dirty="0" smtClean="0"/>
              <a:t> data showing URIs as drugs, targets, interventions etc. </a:t>
            </a:r>
            <a:endParaRPr lang="en-US" dirty="0"/>
          </a:p>
        </p:txBody>
      </p:sp>
      <p:pic>
        <p:nvPicPr>
          <p:cNvPr id="8" name="Content Placeholder 5" descr="Screen Shot 2016-11-08 at 5.02.1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132" b="-8132"/>
          <a:stretch/>
        </p:blipFill>
        <p:spPr>
          <a:xfrm>
            <a:off x="3810000" y="971550"/>
            <a:ext cx="5029200" cy="339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285750"/>
            <a:ext cx="7442523" cy="3429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DrugBank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Example: Node Types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dirty="0"/>
              <a:t>DRUG </a:t>
            </a:r>
            <a:endParaRPr lang="en-US" dirty="0" smtClean="0"/>
          </a:p>
          <a:p>
            <a:pPr lvl="1"/>
            <a:r>
              <a:rPr lang="en-US" dirty="0" smtClean="0"/>
              <a:t>INTERVENTION </a:t>
            </a:r>
          </a:p>
          <a:p>
            <a:pPr lvl="1"/>
            <a:r>
              <a:rPr lang="en-US" dirty="0" smtClean="0"/>
              <a:t>GENE </a:t>
            </a:r>
          </a:p>
          <a:p>
            <a:pPr lvl="1"/>
            <a:r>
              <a:rPr lang="en-US" dirty="0" smtClean="0"/>
              <a:t>PROTEIN </a:t>
            </a:r>
          </a:p>
          <a:p>
            <a:pPr lvl="1"/>
            <a:r>
              <a:rPr lang="en-US" dirty="0" smtClean="0"/>
              <a:t>DISEASE</a:t>
            </a:r>
          </a:p>
          <a:p>
            <a:pPr lvl="1"/>
            <a:r>
              <a:rPr lang="en-US" dirty="0" smtClean="0"/>
              <a:t>TARGET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Example: Edge Types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lvl="1"/>
            <a:r>
              <a:rPr lang="en-US" dirty="0" err="1" smtClean="0"/>
              <a:t>rdf-syntax-ns#type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err="1"/>
              <a:t>rdf-schema#label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owl#equivalentClass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owl#equivalentProperty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owl#sameAs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1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285750"/>
            <a:ext cx="7442523" cy="3429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over </a:t>
            </a:r>
            <a:r>
              <a:rPr lang="en-US" dirty="0" smtClean="0"/>
              <a:t>RDF Query</a:t>
            </a:r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</a:t>
            </a:r>
            <a:r>
              <a:rPr lang="en-US" dirty="0" smtClean="0"/>
              <a:t>raph </a:t>
            </a:r>
            <a:r>
              <a:rPr lang="en-US" dirty="0" smtClean="0"/>
              <a:t>query </a:t>
            </a:r>
            <a:endParaRPr lang="en-US" dirty="0" smtClean="0"/>
          </a:p>
          <a:p>
            <a:pPr lvl="1"/>
            <a:r>
              <a:rPr lang="en-US" dirty="0" smtClean="0"/>
              <a:t>Allows </a:t>
            </a:r>
            <a:r>
              <a:rPr lang="en-US" dirty="0" smtClean="0">
                <a:solidFill>
                  <a:schemeClr val="accent2"/>
                </a:solidFill>
              </a:rPr>
              <a:t>negation </a:t>
            </a:r>
            <a:r>
              <a:rPr lang="en-US" dirty="0" smtClean="0"/>
              <a:t>(NOT operation)</a:t>
            </a:r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llows </a:t>
            </a:r>
            <a:r>
              <a:rPr lang="en-US" dirty="0" smtClean="0">
                <a:solidFill>
                  <a:srgbClr val="C0504D"/>
                </a:solidFill>
              </a:rPr>
              <a:t>shortest path </a:t>
            </a:r>
            <a:r>
              <a:rPr lang="en-US" dirty="0" smtClean="0"/>
              <a:t>calculation</a:t>
            </a:r>
          </a:p>
          <a:p>
            <a:pPr lvl="1"/>
            <a:r>
              <a:rPr lang="en-US" dirty="0" smtClean="0"/>
              <a:t>Edges can have </a:t>
            </a:r>
            <a:r>
              <a:rPr lang="en-US" dirty="0" smtClean="0">
                <a:solidFill>
                  <a:srgbClr val="C0504D"/>
                </a:solidFill>
              </a:rPr>
              <a:t>attributes</a:t>
            </a:r>
          </a:p>
          <a:p>
            <a:pPr lvl="1"/>
            <a:r>
              <a:rPr lang="en-US" dirty="0" smtClean="0"/>
              <a:t>Local storage ensures </a:t>
            </a:r>
            <a:r>
              <a:rPr lang="en-US" dirty="0" smtClean="0">
                <a:solidFill>
                  <a:schemeClr val="accent2"/>
                </a:solidFill>
              </a:rPr>
              <a:t>availability</a:t>
            </a:r>
            <a:endParaRPr lang="en-US" dirty="0" smtClean="0">
              <a:solidFill>
                <a:schemeClr val="accent2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26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285750"/>
            <a:ext cx="7442523" cy="3429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3429000" cy="3394472"/>
          </a:xfrm>
        </p:spPr>
        <p:txBody>
          <a:bodyPr/>
          <a:lstStyle/>
          <a:p>
            <a:r>
              <a:rPr lang="en-US" dirty="0" smtClean="0"/>
              <a:t>We performed basic </a:t>
            </a:r>
            <a:r>
              <a:rPr lang="en-US" dirty="0" smtClean="0">
                <a:solidFill>
                  <a:srgbClr val="C0504D"/>
                </a:solidFill>
              </a:rPr>
              <a:t>graph algorithms</a:t>
            </a:r>
            <a:r>
              <a:rPr lang="en-US" dirty="0" smtClean="0"/>
              <a:t> using only </a:t>
            </a:r>
            <a:r>
              <a:rPr lang="en-US" dirty="0" smtClean="0">
                <a:solidFill>
                  <a:srgbClr val="C0504D"/>
                </a:solidFill>
              </a:rPr>
              <a:t>queries </a:t>
            </a:r>
            <a:endParaRPr lang="en-US" dirty="0">
              <a:solidFill>
                <a:srgbClr val="C0504D"/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37851165"/>
              </p:ext>
            </p:extLst>
          </p:nvPr>
        </p:nvGraphicFramePr>
        <p:xfrm>
          <a:off x="3200400" y="1200151"/>
          <a:ext cx="5486400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161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285750"/>
            <a:ext cx="7442523" cy="3429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 sub</a:t>
            </a:r>
            <a:r>
              <a:rPr lang="en-US" dirty="0"/>
              <a:t>-graphs</a:t>
            </a:r>
          </a:p>
          <a:p>
            <a:pPr lvl="1"/>
            <a:r>
              <a:rPr lang="en-US" dirty="0"/>
              <a:t>Diseases Networks</a:t>
            </a:r>
          </a:p>
          <a:p>
            <a:pPr lvl="1"/>
            <a:r>
              <a:rPr lang="en-US" dirty="0"/>
              <a:t>Drug Networks</a:t>
            </a:r>
          </a:p>
          <a:p>
            <a:r>
              <a:rPr lang="en-US" dirty="0" smtClean="0"/>
              <a:t>Use </a:t>
            </a:r>
            <a:r>
              <a:rPr lang="en-US" dirty="0"/>
              <a:t>logical operators </a:t>
            </a:r>
            <a:r>
              <a:rPr lang="en-US" dirty="0" smtClean="0"/>
              <a:t>to merge graphs</a:t>
            </a:r>
            <a:endParaRPr lang="en-US" dirty="0"/>
          </a:p>
          <a:p>
            <a:pPr lvl="1"/>
            <a:r>
              <a:rPr lang="en-US" dirty="0"/>
              <a:t>Union, intersection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8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285750"/>
            <a:ext cx="7442523" cy="3429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Neighborhood Analysis </a:t>
            </a:r>
            <a:endParaRPr lang="en-US" dirty="0"/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9470775"/>
              </p:ext>
            </p:extLst>
          </p:nvPr>
        </p:nvGraphicFramePr>
        <p:xfrm>
          <a:off x="457200" y="1200151"/>
          <a:ext cx="5410200" cy="289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9800" y="1200151"/>
            <a:ext cx="2667000" cy="3394472"/>
          </a:xfrm>
        </p:spPr>
        <p:txBody>
          <a:bodyPr/>
          <a:lstStyle/>
          <a:p>
            <a:r>
              <a:rPr lang="en-US" sz="2400" dirty="0" smtClean="0"/>
              <a:t>Figure shows 6 drugs and their neighbors</a:t>
            </a:r>
          </a:p>
          <a:p>
            <a:r>
              <a:rPr lang="en-US" sz="2400" dirty="0" smtClean="0"/>
              <a:t>All are targets for the same disease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248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285750"/>
            <a:ext cx="7442523" cy="3429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Open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</a:t>
            </a:r>
            <a:r>
              <a:rPr lang="en-US" dirty="0" smtClean="0"/>
              <a:t>esource </a:t>
            </a:r>
            <a:r>
              <a:rPr lang="en-US" b="1" dirty="0" smtClean="0"/>
              <a:t>D</a:t>
            </a:r>
            <a:r>
              <a:rPr lang="en-US" dirty="0" smtClean="0"/>
              <a:t>escription </a:t>
            </a:r>
            <a:r>
              <a:rPr lang="en-US" b="1" dirty="0" smtClean="0"/>
              <a:t>F</a:t>
            </a:r>
            <a:r>
              <a:rPr lang="en-US" dirty="0" smtClean="0"/>
              <a:t>ramework/ N-triples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C0504D"/>
                </a:solidFill>
              </a:rPr>
              <a:t>Data Model </a:t>
            </a:r>
            <a:r>
              <a:rPr lang="en-US" dirty="0" smtClean="0"/>
              <a:t>by w3 consortium</a:t>
            </a:r>
          </a:p>
          <a:p>
            <a:pPr lvl="1"/>
            <a:r>
              <a:rPr lang="en-US" dirty="0" smtClean="0"/>
              <a:t>Represents </a:t>
            </a:r>
            <a:r>
              <a:rPr lang="en-US" dirty="0" smtClean="0">
                <a:solidFill>
                  <a:srgbClr val="C0504D"/>
                </a:solidFill>
              </a:rPr>
              <a:t>web pages </a:t>
            </a:r>
            <a:r>
              <a:rPr lang="en-US" dirty="0" smtClean="0"/>
              <a:t>with </a:t>
            </a:r>
            <a:r>
              <a:rPr lang="en-US" dirty="0"/>
              <a:t>Uniform Resource Identifier(URI) </a:t>
            </a:r>
          </a:p>
          <a:p>
            <a:pPr lvl="1"/>
            <a:r>
              <a:rPr lang="en-US" dirty="0" smtClean="0"/>
              <a:t>Expresses </a:t>
            </a:r>
            <a:r>
              <a:rPr lang="en-US" dirty="0" smtClean="0">
                <a:solidFill>
                  <a:srgbClr val="C0504D"/>
                </a:solidFill>
              </a:rPr>
              <a:t>connections</a:t>
            </a:r>
            <a:r>
              <a:rPr lang="en-US" dirty="0" smtClean="0"/>
              <a:t> on the </a:t>
            </a:r>
            <a:r>
              <a:rPr lang="en-US" dirty="0" smtClean="0">
                <a:solidFill>
                  <a:srgbClr val="C0504D"/>
                </a:solidFill>
              </a:rPr>
              <a:t>semantic web</a:t>
            </a:r>
          </a:p>
        </p:txBody>
      </p:sp>
    </p:spTree>
    <p:extLst>
      <p:ext uri="{BB962C8B-B14F-4D97-AF65-F5344CB8AC3E}">
        <p14:creationId xmlns:p14="http://schemas.microsoft.com/office/powerpoint/2010/main" val="335308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285750"/>
            <a:ext cx="7442523" cy="3429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057399"/>
          </a:xfrm>
        </p:spPr>
        <p:txBody>
          <a:bodyPr/>
          <a:lstStyle/>
          <a:p>
            <a:r>
              <a:rPr lang="en-US" sz="2800" dirty="0" smtClean="0"/>
              <a:t>Distributed graph </a:t>
            </a:r>
            <a:r>
              <a:rPr lang="en-US" sz="2800" dirty="0" smtClean="0"/>
              <a:t>analysis </a:t>
            </a:r>
          </a:p>
          <a:p>
            <a:r>
              <a:rPr lang="en-US" sz="2800" dirty="0" smtClean="0"/>
              <a:t>Optimization of </a:t>
            </a:r>
            <a:r>
              <a:rPr lang="en-US" sz="2800" dirty="0" smtClean="0"/>
              <a:t>query</a:t>
            </a:r>
          </a:p>
          <a:p>
            <a:r>
              <a:rPr lang="en-US" sz="2800" dirty="0" smtClean="0"/>
              <a:t>Data integration by integrating </a:t>
            </a:r>
            <a:r>
              <a:rPr lang="en-US" sz="2800" dirty="0" smtClean="0"/>
              <a:t>graphs from different sources</a:t>
            </a:r>
            <a:endParaRPr lang="en-US" sz="2800" dirty="0" smtClean="0"/>
          </a:p>
          <a:p>
            <a:r>
              <a:rPr lang="en-US" sz="2800" dirty="0" smtClean="0"/>
              <a:t>Compare and contrast disease </a:t>
            </a:r>
            <a:r>
              <a:rPr lang="en-US" sz="2800" dirty="0" smtClean="0"/>
              <a:t>networks for drug repurposing </a:t>
            </a:r>
            <a:endParaRPr lang="en-US" sz="2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9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285750"/>
            <a:ext cx="7442523" cy="3429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</a:t>
            </a:r>
            <a:r>
              <a:rPr lang="en-US" dirty="0" smtClean="0"/>
              <a:t>Open Drug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5486400" cy="3394472"/>
          </a:xfrm>
        </p:spPr>
        <p:txBody>
          <a:bodyPr/>
          <a:lstStyle/>
          <a:p>
            <a:r>
              <a:rPr lang="en-US" dirty="0" smtClean="0">
                <a:solidFill>
                  <a:srgbClr val="C0504D"/>
                </a:solidFill>
              </a:rPr>
              <a:t>Connects</a:t>
            </a:r>
            <a:r>
              <a:rPr lang="en-US" dirty="0" smtClean="0"/>
              <a:t> various sources of </a:t>
            </a:r>
            <a:r>
              <a:rPr lang="en-US" dirty="0" smtClean="0">
                <a:solidFill>
                  <a:srgbClr val="C0504D"/>
                </a:solidFill>
              </a:rPr>
              <a:t>drug related data</a:t>
            </a:r>
            <a:r>
              <a:rPr lang="en-US" dirty="0" smtClean="0"/>
              <a:t> on the semantic web</a:t>
            </a:r>
          </a:p>
          <a:p>
            <a:r>
              <a:rPr lang="en-US" dirty="0" smtClean="0"/>
              <a:t>Data contains </a:t>
            </a:r>
            <a:r>
              <a:rPr lang="en-US" dirty="0" smtClean="0"/>
              <a:t>URIs related </a:t>
            </a:r>
            <a:r>
              <a:rPr lang="en-US" dirty="0" smtClean="0"/>
              <a:t>to</a:t>
            </a:r>
          </a:p>
          <a:p>
            <a:pPr lvl="1"/>
            <a:r>
              <a:rPr lang="en-US" dirty="0" smtClean="0"/>
              <a:t>Drugs, diseases, interventions, </a:t>
            </a:r>
            <a:r>
              <a:rPr lang="en-US" dirty="0" smtClean="0"/>
              <a:t>genes, targets etc.</a:t>
            </a:r>
            <a:endParaRPr lang="en-US" dirty="0"/>
          </a:p>
        </p:txBody>
      </p:sp>
      <p:graphicFrame>
        <p:nvGraphicFramePr>
          <p:cNvPr id="6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76696817"/>
              </p:ext>
            </p:extLst>
          </p:nvPr>
        </p:nvGraphicFramePr>
        <p:xfrm>
          <a:off x="5943600" y="1352551"/>
          <a:ext cx="2743200" cy="236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96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285750"/>
            <a:ext cx="7442523" cy="3429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Nodes – entities </a:t>
            </a:r>
          </a:p>
          <a:p>
            <a:pPr lvl="1"/>
            <a:r>
              <a:rPr lang="en-US" dirty="0"/>
              <a:t>Identified by a </a:t>
            </a:r>
            <a:r>
              <a:rPr lang="en-US" dirty="0">
                <a:solidFill>
                  <a:srgbClr val="C0504D"/>
                </a:solidFill>
              </a:rPr>
              <a:t>unique identifier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by a </a:t>
            </a:r>
            <a:r>
              <a:rPr lang="en-US" dirty="0" smtClean="0">
                <a:solidFill>
                  <a:srgbClr val="C0504D"/>
                </a:solidFill>
              </a:rPr>
              <a:t>type </a:t>
            </a:r>
            <a:r>
              <a:rPr lang="en-US" dirty="0" smtClean="0"/>
              <a:t>(category)</a:t>
            </a:r>
            <a:endParaRPr lang="en-US" dirty="0"/>
          </a:p>
          <a:p>
            <a:pPr lvl="1"/>
            <a:r>
              <a:rPr lang="en-US" dirty="0"/>
              <a:t>Can have </a:t>
            </a:r>
            <a:r>
              <a:rPr lang="en-US" dirty="0">
                <a:solidFill>
                  <a:srgbClr val="C0504D"/>
                </a:solidFill>
              </a:rPr>
              <a:t>incoming and outgoing edges</a:t>
            </a:r>
          </a:p>
          <a:p>
            <a:pPr lvl="1"/>
            <a:r>
              <a:rPr lang="en-US" dirty="0"/>
              <a:t>Can have </a:t>
            </a:r>
            <a:r>
              <a:rPr lang="en-US" dirty="0">
                <a:solidFill>
                  <a:srgbClr val="C0504D"/>
                </a:solidFill>
              </a:rPr>
              <a:t>multiple attributes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3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285750"/>
            <a:ext cx="7442523" cy="3429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Edges – relationships between nodes</a:t>
            </a:r>
          </a:p>
          <a:p>
            <a:pPr lvl="1"/>
            <a:r>
              <a:rPr lang="en-US" dirty="0"/>
              <a:t>Defined by a </a:t>
            </a:r>
            <a:r>
              <a:rPr lang="en-US" dirty="0">
                <a:solidFill>
                  <a:srgbClr val="C0504D"/>
                </a:solidFill>
              </a:rPr>
              <a:t>type </a:t>
            </a:r>
            <a:r>
              <a:rPr lang="en-US" dirty="0"/>
              <a:t>(category</a:t>
            </a:r>
            <a:r>
              <a:rPr lang="en-US" dirty="0" smtClean="0"/>
              <a:t>) of </a:t>
            </a:r>
            <a:r>
              <a:rPr lang="en-US" dirty="0"/>
              <a:t>relationship</a:t>
            </a:r>
          </a:p>
          <a:p>
            <a:pPr lvl="1"/>
            <a:r>
              <a:rPr lang="en-US" dirty="0"/>
              <a:t>Can have </a:t>
            </a:r>
            <a:r>
              <a:rPr lang="en-US" dirty="0">
                <a:solidFill>
                  <a:schemeClr val="accent2"/>
                </a:solidFill>
              </a:rPr>
              <a:t>multiple attributes</a:t>
            </a:r>
          </a:p>
          <a:p>
            <a:pPr lvl="1"/>
            <a:r>
              <a:rPr lang="en-US" dirty="0"/>
              <a:t>Can be </a:t>
            </a:r>
            <a:r>
              <a:rPr lang="en-US" dirty="0">
                <a:solidFill>
                  <a:srgbClr val="C0504D"/>
                </a:solidFill>
              </a:rPr>
              <a:t>directed or undirected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92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285750"/>
            <a:ext cx="7442523" cy="3429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Graph </a:t>
            </a:r>
            <a:r>
              <a:rPr lang="en-US" dirty="0" smtClean="0"/>
              <a:t>Modeling?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chemeClr val="accent2"/>
                </a:solidFill>
              </a:rPr>
              <a:t>Flexible schema</a:t>
            </a:r>
            <a:r>
              <a:rPr lang="en-US" sz="2800" dirty="0" smtClean="0"/>
              <a:t>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504D"/>
                </a:solidFill>
              </a:rPr>
              <a:t>data models </a:t>
            </a:r>
          </a:p>
          <a:p>
            <a:r>
              <a:rPr lang="en-US" sz="2800" dirty="0"/>
              <a:t>M</a:t>
            </a:r>
            <a:r>
              <a:rPr lang="en-US" sz="2800" dirty="0" smtClean="0"/>
              <a:t>eaningful </a:t>
            </a:r>
            <a:r>
              <a:rPr lang="en-US" sz="2800" dirty="0">
                <a:solidFill>
                  <a:srgbClr val="C0504D"/>
                </a:solidFill>
              </a:rPr>
              <a:t>sub-</a:t>
            </a:r>
            <a:r>
              <a:rPr lang="en-US" sz="2800" dirty="0" smtClean="0">
                <a:solidFill>
                  <a:srgbClr val="C0504D"/>
                </a:solidFill>
              </a:rPr>
              <a:t>groups</a:t>
            </a:r>
          </a:p>
          <a:p>
            <a:r>
              <a:rPr lang="en-US" sz="2800" dirty="0" smtClean="0">
                <a:solidFill>
                  <a:srgbClr val="C0504D"/>
                </a:solidFill>
              </a:rPr>
              <a:t>Graph analytics </a:t>
            </a:r>
            <a:r>
              <a:rPr lang="en-US" sz="2800" dirty="0" smtClean="0"/>
              <a:t>that can be used for analyzing </a:t>
            </a:r>
            <a:r>
              <a:rPr lang="en-US" sz="2800" dirty="0" smtClean="0">
                <a:solidFill>
                  <a:srgbClr val="C0504D"/>
                </a:solidFill>
              </a:rPr>
              <a:t>neighborhood, </a:t>
            </a:r>
            <a:r>
              <a:rPr lang="en-US" sz="2800" dirty="0" smtClean="0">
                <a:solidFill>
                  <a:srgbClr val="000000"/>
                </a:solidFill>
              </a:rPr>
              <a:t>hidden</a:t>
            </a:r>
            <a:r>
              <a:rPr lang="en-US" sz="2800" dirty="0" smtClean="0">
                <a:solidFill>
                  <a:srgbClr val="C0504D"/>
                </a:solidFill>
              </a:rPr>
              <a:t> cliques</a:t>
            </a:r>
          </a:p>
          <a:p>
            <a:pPr lvl="1"/>
            <a:r>
              <a:rPr lang="en-US" sz="2400" dirty="0" smtClean="0"/>
              <a:t>Area: drug repurposing, personalized medicine</a:t>
            </a:r>
            <a:endParaRPr lang="en-US" sz="2400" dirty="0" smtClean="0"/>
          </a:p>
          <a:p>
            <a:r>
              <a:rPr lang="en-US" sz="2800" dirty="0" smtClean="0">
                <a:solidFill>
                  <a:srgbClr val="C0504D"/>
                </a:solidFill>
              </a:rPr>
              <a:t>Visualization</a:t>
            </a:r>
            <a:r>
              <a:rPr lang="en-US" sz="2800" dirty="0" smtClean="0"/>
              <a:t> of query results</a:t>
            </a:r>
            <a:endParaRPr lang="en-US" sz="2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34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285750"/>
            <a:ext cx="7442523" cy="3429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from LODD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1598362"/>
              </p:ext>
            </p:extLst>
          </p:nvPr>
        </p:nvGraphicFramePr>
        <p:xfrm>
          <a:off x="762000" y="1200151"/>
          <a:ext cx="7696200" cy="28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290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285750"/>
            <a:ext cx="7442523" cy="3429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N-triples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 dirty="0" smtClean="0"/>
              <a:t>Source: </a:t>
            </a:r>
            <a:r>
              <a:rPr lang="en-US" sz="1800" dirty="0" err="1" smtClean="0"/>
              <a:t>DrugBank</a:t>
            </a:r>
            <a:endParaRPr lang="en-US" sz="1800" dirty="0" smtClean="0"/>
          </a:p>
          <a:p>
            <a:pPr lvl="1"/>
            <a:r>
              <a:rPr lang="en-US" sz="1800" dirty="0" smtClean="0"/>
              <a:t>Triples: </a:t>
            </a:r>
            <a:r>
              <a:rPr lang="en-US" sz="1800" dirty="0" smtClean="0"/>
              <a:t>700k</a:t>
            </a:r>
            <a:endParaRPr lang="en-US" sz="1800" dirty="0" smtClean="0"/>
          </a:p>
          <a:p>
            <a:pPr marL="457200" lvl="1" indent="0">
              <a:buNone/>
            </a:pPr>
            <a:r>
              <a:rPr lang="en-US" sz="1600" dirty="0">
                <a:solidFill>
                  <a:schemeClr val="accent6"/>
                </a:solidFill>
              </a:rPr>
              <a:t>&lt;http://www4.wiwiss.fu-berlin.de/</a:t>
            </a:r>
            <a:r>
              <a:rPr lang="en-US" sz="1600" dirty="0" err="1">
                <a:solidFill>
                  <a:schemeClr val="accent6"/>
                </a:solidFill>
              </a:rPr>
              <a:t>drugbank</a:t>
            </a:r>
            <a:r>
              <a:rPr lang="en-US" sz="1600" dirty="0">
                <a:solidFill>
                  <a:schemeClr val="accent6"/>
                </a:solidFill>
              </a:rPr>
              <a:t>/resource/drugs/DB00875&gt; </a:t>
            </a:r>
            <a:r>
              <a:rPr lang="en-US" sz="1600" dirty="0">
                <a:solidFill>
                  <a:schemeClr val="accent4"/>
                </a:solidFill>
              </a:rPr>
              <a:t>&lt;http://www4.wiwiss.fu-berlin.de/</a:t>
            </a:r>
            <a:r>
              <a:rPr lang="en-US" sz="1600" dirty="0" err="1">
                <a:solidFill>
                  <a:schemeClr val="accent4"/>
                </a:solidFill>
              </a:rPr>
              <a:t>drugbank</a:t>
            </a:r>
            <a:r>
              <a:rPr lang="en-US" sz="1600" dirty="0">
                <a:solidFill>
                  <a:schemeClr val="accent4"/>
                </a:solidFill>
              </a:rPr>
              <a:t>/resource/</a:t>
            </a:r>
            <a:r>
              <a:rPr lang="en-US" sz="1600" dirty="0" err="1">
                <a:solidFill>
                  <a:schemeClr val="accent4"/>
                </a:solidFill>
              </a:rPr>
              <a:t>drugbank</a:t>
            </a:r>
            <a:r>
              <a:rPr lang="en-US" sz="1600" dirty="0">
                <a:solidFill>
                  <a:schemeClr val="accent4"/>
                </a:solidFill>
              </a:rPr>
              <a:t>/</a:t>
            </a:r>
            <a:r>
              <a:rPr lang="en-US" sz="1600" dirty="0" err="1">
                <a:solidFill>
                  <a:schemeClr val="accent4"/>
                </a:solidFill>
              </a:rPr>
              <a:t>drugCategory</a:t>
            </a:r>
            <a:r>
              <a:rPr lang="en-US" sz="1600" dirty="0">
                <a:solidFill>
                  <a:schemeClr val="accent4"/>
                </a:solidFill>
              </a:rPr>
              <a:t>&gt; </a:t>
            </a:r>
            <a:r>
              <a:rPr lang="en-US" sz="1600" dirty="0">
                <a:solidFill>
                  <a:schemeClr val="accent3"/>
                </a:solidFill>
              </a:rPr>
              <a:t>&lt;http://www4.wiwiss.fu-berlin.de/</a:t>
            </a:r>
            <a:r>
              <a:rPr lang="en-US" sz="1600" dirty="0" err="1">
                <a:solidFill>
                  <a:schemeClr val="accent3"/>
                </a:solidFill>
              </a:rPr>
              <a:t>drugbank</a:t>
            </a:r>
            <a:r>
              <a:rPr lang="en-US" sz="1600" dirty="0">
                <a:solidFill>
                  <a:schemeClr val="accent3"/>
                </a:solidFill>
              </a:rPr>
              <a:t>/resource/</a:t>
            </a:r>
            <a:r>
              <a:rPr lang="en-US" sz="1600" dirty="0" err="1">
                <a:solidFill>
                  <a:schemeClr val="accent3"/>
                </a:solidFill>
              </a:rPr>
              <a:t>drugcategory</a:t>
            </a:r>
            <a:r>
              <a:rPr lang="en-US" sz="1600" dirty="0">
                <a:solidFill>
                  <a:schemeClr val="accent3"/>
                </a:solidFill>
              </a:rPr>
              <a:t>/</a:t>
            </a:r>
            <a:r>
              <a:rPr lang="en-US" sz="1600" dirty="0" err="1">
                <a:solidFill>
                  <a:schemeClr val="accent3"/>
                </a:solidFill>
              </a:rPr>
              <a:t>thioxanthenes</a:t>
            </a:r>
            <a:r>
              <a:rPr lang="en-US" sz="1600" dirty="0">
                <a:solidFill>
                  <a:schemeClr val="accent3"/>
                </a:solidFill>
              </a:rPr>
              <a:t>&gt;</a:t>
            </a:r>
            <a:endParaRPr lang="en-US" dirty="0" smtClean="0">
              <a:solidFill>
                <a:schemeClr val="accent3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Graph Data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000" dirty="0" smtClean="0"/>
              <a:t>neo4j</a:t>
            </a:r>
          </a:p>
          <a:p>
            <a:pPr lvl="1"/>
            <a:r>
              <a:rPr lang="en-US" sz="1600" dirty="0" smtClean="0"/>
              <a:t>Nodes</a:t>
            </a:r>
            <a:r>
              <a:rPr lang="en-US" sz="1600" dirty="0"/>
              <a:t>: </a:t>
            </a:r>
            <a:r>
              <a:rPr lang="en-US" sz="1600" dirty="0" smtClean="0"/>
              <a:t>100k</a:t>
            </a:r>
            <a:endParaRPr lang="en-US" sz="1600" dirty="0"/>
          </a:p>
          <a:p>
            <a:pPr lvl="1"/>
            <a:r>
              <a:rPr lang="en-US" sz="1600" dirty="0"/>
              <a:t>Edges: </a:t>
            </a:r>
            <a:r>
              <a:rPr lang="en-US" sz="1600" dirty="0" smtClean="0"/>
              <a:t>200k</a:t>
            </a:r>
            <a:endParaRPr lang="en-US" sz="1600" dirty="0"/>
          </a:p>
          <a:p>
            <a:endParaRPr lang="en-US" dirty="0"/>
          </a:p>
        </p:txBody>
      </p:sp>
      <p:cxnSp>
        <p:nvCxnSpPr>
          <p:cNvPr id="12" name="Straight Arrow Connector 11"/>
          <p:cNvCxnSpPr>
            <a:stCxn id="22" idx="4"/>
            <a:endCxn id="21" idx="0"/>
          </p:cNvCxnSpPr>
          <p:nvPr/>
        </p:nvCxnSpPr>
        <p:spPr>
          <a:xfrm flipH="1">
            <a:off x="5715000" y="2343150"/>
            <a:ext cx="2362200" cy="838200"/>
          </a:xfrm>
          <a:prstGeom prst="straightConnector1">
            <a:avLst/>
          </a:prstGeom>
          <a:ln w="38100" cmpd="dbl">
            <a:solidFill>
              <a:schemeClr val="accent4"/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20325415">
            <a:off x="6257758" y="2580356"/>
            <a:ext cx="133018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4"/>
                </a:solidFill>
              </a:rPr>
              <a:t>drugCategory</a:t>
            </a:r>
            <a:endParaRPr lang="en-US" sz="1400" dirty="0">
              <a:solidFill>
                <a:srgbClr val="8064A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53000" y="2952750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Node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8077200" y="2308515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Node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 rot="20382734">
            <a:off x="6732026" y="2836267"/>
            <a:ext cx="696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Edge</a:t>
            </a:r>
            <a:endParaRPr lang="en-US" sz="1200" dirty="0"/>
          </a:p>
        </p:txBody>
      </p:sp>
      <p:sp>
        <p:nvSpPr>
          <p:cNvPr id="21" name="Oval 20"/>
          <p:cNvSpPr/>
          <p:nvPr/>
        </p:nvSpPr>
        <p:spPr>
          <a:xfrm>
            <a:off x="4800600" y="3181350"/>
            <a:ext cx="1828800" cy="9144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FFFFFF"/>
                </a:solidFill>
              </a:rPr>
              <a:t>thioxanthenes</a:t>
            </a:r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7162800" y="1428750"/>
            <a:ext cx="18288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DB00875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30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285750"/>
            <a:ext cx="7442523" cy="3429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Simple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model</a:t>
            </a:r>
          </a:p>
          <a:p>
            <a:r>
              <a:rPr lang="en-US" dirty="0"/>
              <a:t>Directly </a:t>
            </a:r>
            <a:r>
              <a:rPr lang="en-US" dirty="0">
                <a:solidFill>
                  <a:srgbClr val="C0504D"/>
                </a:solidFill>
              </a:rPr>
              <a:t>mapped</a:t>
            </a:r>
            <a:r>
              <a:rPr lang="en-US" dirty="0"/>
              <a:t> from </a:t>
            </a:r>
            <a:r>
              <a:rPr lang="en-US" dirty="0">
                <a:solidFill>
                  <a:srgbClr val="C0504D"/>
                </a:solidFill>
              </a:rPr>
              <a:t>RDF/n-</a:t>
            </a:r>
            <a:r>
              <a:rPr lang="en-US" dirty="0" smtClean="0">
                <a:solidFill>
                  <a:srgbClr val="C0504D"/>
                </a:solidFill>
              </a:rPr>
              <a:t>triple</a:t>
            </a:r>
            <a:endParaRPr lang="en-US" dirty="0" smtClean="0">
              <a:solidFill>
                <a:srgbClr val="C0504D"/>
              </a:solidFill>
            </a:endParaRPr>
          </a:p>
          <a:p>
            <a:r>
              <a:rPr lang="en-US" dirty="0" smtClean="0">
                <a:solidFill>
                  <a:srgbClr val="C0504D"/>
                </a:solidFill>
              </a:rPr>
              <a:t>No type</a:t>
            </a:r>
            <a:r>
              <a:rPr lang="en-US" dirty="0" smtClean="0">
                <a:solidFill>
                  <a:srgbClr val="000000"/>
                </a:solidFill>
              </a:rPr>
              <a:t>(s) </a:t>
            </a:r>
            <a:r>
              <a:rPr lang="en-US" dirty="0" smtClean="0">
                <a:solidFill>
                  <a:srgbClr val="000000"/>
                </a:solidFill>
              </a:rPr>
              <a:t>defined for nodes or edges</a:t>
            </a:r>
          </a:p>
          <a:p>
            <a:r>
              <a:rPr lang="en-US" dirty="0" smtClean="0">
                <a:solidFill>
                  <a:srgbClr val="C0504D"/>
                </a:solidFill>
              </a:rPr>
              <a:t>No hierarchy </a:t>
            </a:r>
            <a:r>
              <a:rPr lang="en-US" dirty="0" smtClean="0">
                <a:solidFill>
                  <a:srgbClr val="000000"/>
                </a:solidFill>
              </a:rPr>
              <a:t>established</a:t>
            </a:r>
          </a:p>
        </p:txBody>
      </p:sp>
    </p:spTree>
    <p:extLst>
      <p:ext uri="{BB962C8B-B14F-4D97-AF65-F5344CB8AC3E}">
        <p14:creationId xmlns:p14="http://schemas.microsoft.com/office/powerpoint/2010/main" val="299660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10641</TotalTime>
  <Words>608</Words>
  <Application>Microsoft Macintosh PowerPoint</Application>
  <PresentationFormat>On-screen Show (16:9)</PresentationFormat>
  <Paragraphs>133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1_Office Theme</vt:lpstr>
      <vt:lpstr>Analyzing Large-scale Drug Related Data Supported by Graph Modeling: Preliminary Results</vt:lpstr>
      <vt:lpstr>Linked Open Data</vt:lpstr>
      <vt:lpstr>Linked Open Drug Data</vt:lpstr>
      <vt:lpstr>Graph Data</vt:lpstr>
      <vt:lpstr>Graph Data</vt:lpstr>
      <vt:lpstr>Why Graph Modeling?</vt:lpstr>
      <vt:lpstr>Graph from LODD</vt:lpstr>
      <vt:lpstr>Data Structure</vt:lpstr>
      <vt:lpstr>Data Model 1</vt:lpstr>
      <vt:lpstr>Data Model 1</vt:lpstr>
      <vt:lpstr>Graph: Data Model 1</vt:lpstr>
      <vt:lpstr>Data Model 2</vt:lpstr>
      <vt:lpstr>Data Model 2</vt:lpstr>
      <vt:lpstr>Graph: Data Model 2</vt:lpstr>
      <vt:lpstr>DrugBank Data</vt:lpstr>
      <vt:lpstr>Advantages over RDF Query</vt:lpstr>
      <vt:lpstr>Graph Algorithms</vt:lpstr>
      <vt:lpstr>Neighborhood Analysis</vt:lpstr>
      <vt:lpstr>Neighborhood Analysis </vt:lpstr>
      <vt:lpstr>Future 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Karen</dc:creator>
  <cp:lastModifiedBy>Amrita Anam</cp:lastModifiedBy>
  <cp:revision>1368</cp:revision>
  <cp:lastPrinted>2016-11-01T14:41:21Z</cp:lastPrinted>
  <dcterms:created xsi:type="dcterms:W3CDTF">2010-11-02T14:51:58Z</dcterms:created>
  <dcterms:modified xsi:type="dcterms:W3CDTF">2016-11-10T22:28:25Z</dcterms:modified>
</cp:coreProperties>
</file>